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5" r:id="rId29"/>
    <p:sldId id="283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1" r:id="rId55"/>
    <p:sldId id="310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60" r:id="rId104"/>
    <p:sldId id="359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  <p:sldId id="375" r:id="rId120"/>
    <p:sldId id="376" r:id="rId121"/>
    <p:sldId id="377" r:id="rId122"/>
    <p:sldId id="378" r:id="rId123"/>
    <p:sldId id="379" r:id="rId124"/>
    <p:sldId id="380" r:id="rId125"/>
    <p:sldId id="381" r:id="rId126"/>
    <p:sldId id="382" r:id="rId127"/>
    <p:sldId id="383" r:id="rId128"/>
    <p:sldId id="384" r:id="rId129"/>
    <p:sldId id="385" r:id="rId130"/>
    <p:sldId id="386" r:id="rId131"/>
    <p:sldId id="387" r:id="rId132"/>
    <p:sldId id="388" r:id="rId1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72E568-9EE6-42FA-BB30-218849DA2CC1}" v="9" dt="2026-08-26T07:10:28.6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51" autoAdjust="0"/>
    <p:restoredTop sz="94660"/>
  </p:normalViewPr>
  <p:slideViewPr>
    <p:cSldViewPr snapToGrid="0">
      <p:cViewPr>
        <p:scale>
          <a:sx n="45" d="100"/>
          <a:sy n="45" d="100"/>
        </p:scale>
        <p:origin x="955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microsoft.com/office/2016/11/relationships/changesInfo" Target="changesInfos/changesInfo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presProps" Target="presProps.xml"/><Relationship Id="rId139" Type="http://schemas.microsoft.com/office/2015/10/relationships/revisionInfo" Target="revisionInfo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loomfield" userId="f70212b848e07b29" providerId="LiveId" clId="{BA976264-9805-4731-ACDC-7F8489037E99}"/>
    <pc:docChg chg="undo custSel addSld delSld modSld sldOrd">
      <pc:chgData name="Michael Bloomfield" userId="f70212b848e07b29" providerId="LiveId" clId="{BA976264-9805-4731-ACDC-7F8489037E99}" dt="2026-08-26T07:14:07.471" v="4112" actId="26606"/>
      <pc:docMkLst>
        <pc:docMk/>
      </pc:docMkLst>
      <pc:sldChg chg="modSp add del mod modTransition">
        <pc:chgData name="Michael Bloomfield" userId="f70212b848e07b29" providerId="LiveId" clId="{BA976264-9805-4731-ACDC-7F8489037E99}" dt="2026-08-26T07:12:22.501" v="4105" actId="26606"/>
        <pc:sldMkLst>
          <pc:docMk/>
          <pc:sldMk cId="1798788269" sldId="258"/>
        </pc:sldMkLst>
        <pc:spChg chg="mod">
          <ac:chgData name="Michael Bloomfield" userId="f70212b848e07b29" providerId="LiveId" clId="{BA976264-9805-4731-ACDC-7F8489037E99}" dt="2026-08-26T06:02:39.935" v="3838" actId="207"/>
          <ac:spMkLst>
            <pc:docMk/>
            <pc:sldMk cId="1798788269" sldId="258"/>
            <ac:spMk id="2" creationId="{D9E9F30D-03B2-1CC2-AEDD-CC7650ADDE0B}"/>
          </ac:spMkLst>
        </pc:spChg>
        <pc:spChg chg="mod">
          <ac:chgData name="Michael Bloomfield" userId="f70212b848e07b29" providerId="LiveId" clId="{BA976264-9805-4731-ACDC-7F8489037E99}" dt="2026-08-26T07:05:42.892" v="4090" actId="255"/>
          <ac:spMkLst>
            <pc:docMk/>
            <pc:sldMk cId="1798788269" sldId="258"/>
            <ac:spMk id="6" creationId="{7A5D4C40-AA5B-2E56-8AE1-D8A43F8A611D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830224364" sldId="259"/>
        </pc:sldMkLst>
        <pc:spChg chg="mod">
          <ac:chgData name="Michael Bloomfield" userId="f70212b848e07b29" providerId="LiveId" clId="{BA976264-9805-4731-ACDC-7F8489037E99}" dt="2026-08-26T06:02:46.404" v="3839" actId="207"/>
          <ac:spMkLst>
            <pc:docMk/>
            <pc:sldMk cId="3830224364" sldId="259"/>
            <ac:spMk id="2" creationId="{F3470AA0-6251-6AEB-6BB4-8A6F5041BF51}"/>
          </ac:spMkLst>
        </pc:spChg>
        <pc:spChg chg="mod">
          <ac:chgData name="Michael Bloomfield" userId="f70212b848e07b29" providerId="LiveId" clId="{BA976264-9805-4731-ACDC-7F8489037E99}" dt="2026-08-26T07:05:31.909" v="4089" actId="255"/>
          <ac:spMkLst>
            <pc:docMk/>
            <pc:sldMk cId="3830224364" sldId="259"/>
            <ac:spMk id="6" creationId="{856F3572-9650-75EB-DE61-99822340BA31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884338022" sldId="260"/>
        </pc:sldMkLst>
        <pc:spChg chg="mod">
          <ac:chgData name="Michael Bloomfield" userId="f70212b848e07b29" providerId="LiveId" clId="{BA976264-9805-4731-ACDC-7F8489037E99}" dt="2026-08-26T06:02:51.809" v="3840" actId="207"/>
          <ac:spMkLst>
            <pc:docMk/>
            <pc:sldMk cId="2884338022" sldId="260"/>
            <ac:spMk id="2" creationId="{6878F6A0-7A07-E600-E29E-CEC39CF5E78A}"/>
          </ac:spMkLst>
        </pc:spChg>
        <pc:spChg chg="mod">
          <ac:chgData name="Michael Bloomfield" userId="f70212b848e07b29" providerId="LiveId" clId="{BA976264-9805-4731-ACDC-7F8489037E99}" dt="2026-08-26T07:05:25.178" v="4088" actId="255"/>
          <ac:spMkLst>
            <pc:docMk/>
            <pc:sldMk cId="2884338022" sldId="260"/>
            <ac:spMk id="6" creationId="{E44F46A9-2BBE-5967-BB6E-6AC793F6CC4A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548663114" sldId="261"/>
        </pc:sldMkLst>
        <pc:spChg chg="mod">
          <ac:chgData name="Michael Bloomfield" userId="f70212b848e07b29" providerId="LiveId" clId="{BA976264-9805-4731-ACDC-7F8489037E99}" dt="2026-08-26T06:02:57.577" v="3841" actId="207"/>
          <ac:spMkLst>
            <pc:docMk/>
            <pc:sldMk cId="548663114" sldId="261"/>
            <ac:spMk id="2" creationId="{745E4961-1639-7DA8-40F8-727BB91CC405}"/>
          </ac:spMkLst>
        </pc:spChg>
        <pc:spChg chg="mod">
          <ac:chgData name="Michael Bloomfield" userId="f70212b848e07b29" providerId="LiveId" clId="{BA976264-9805-4731-ACDC-7F8489037E99}" dt="2026-08-26T07:05:19.862" v="4087" actId="255"/>
          <ac:spMkLst>
            <pc:docMk/>
            <pc:sldMk cId="548663114" sldId="261"/>
            <ac:spMk id="6" creationId="{355B7EE6-05C9-E326-D140-BCB49778A528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906919851" sldId="262"/>
        </pc:sldMkLst>
        <pc:spChg chg="mod">
          <ac:chgData name="Michael Bloomfield" userId="f70212b848e07b29" providerId="LiveId" clId="{BA976264-9805-4731-ACDC-7F8489037E99}" dt="2026-08-26T06:03:02.941" v="3842" actId="207"/>
          <ac:spMkLst>
            <pc:docMk/>
            <pc:sldMk cId="3906919851" sldId="262"/>
            <ac:spMk id="2" creationId="{964CE875-1D9E-DACD-E5C7-024CA845A1B4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3906919851" sldId="262"/>
            <ac:spMk id="6" creationId="{2ECA931E-E603-A75D-C0EC-D85C93E0EA37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064415984" sldId="263"/>
        </pc:sldMkLst>
        <pc:spChg chg="mod">
          <ac:chgData name="Michael Bloomfield" userId="f70212b848e07b29" providerId="LiveId" clId="{BA976264-9805-4731-ACDC-7F8489037E99}" dt="2026-08-26T06:03:07.521" v="3843" actId="207"/>
          <ac:spMkLst>
            <pc:docMk/>
            <pc:sldMk cId="1064415984" sldId="263"/>
            <ac:spMk id="2" creationId="{500A7CA4-2907-D55D-C63A-786824054192}"/>
          </ac:spMkLst>
        </pc:spChg>
        <pc:spChg chg="mod">
          <ac:chgData name="Michael Bloomfield" userId="f70212b848e07b29" providerId="LiveId" clId="{BA976264-9805-4731-ACDC-7F8489037E99}" dt="2026-08-26T07:05:07.807" v="4085" actId="255"/>
          <ac:spMkLst>
            <pc:docMk/>
            <pc:sldMk cId="1064415984" sldId="263"/>
            <ac:spMk id="6" creationId="{DB26FC58-DD6B-95A2-AD30-4C8FA48A1729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539843841" sldId="264"/>
        </pc:sldMkLst>
        <pc:spChg chg="mod">
          <ac:chgData name="Michael Bloomfield" userId="f70212b848e07b29" providerId="LiveId" clId="{BA976264-9805-4731-ACDC-7F8489037E99}" dt="2026-08-26T06:03:12.095" v="3844" actId="207"/>
          <ac:spMkLst>
            <pc:docMk/>
            <pc:sldMk cId="1539843841" sldId="264"/>
            <ac:spMk id="2" creationId="{1E616BA2-59F5-83A5-CFD7-CD581694FE8A}"/>
          </ac:spMkLst>
        </pc:spChg>
        <pc:spChg chg="mod">
          <ac:chgData name="Michael Bloomfield" userId="f70212b848e07b29" providerId="LiveId" clId="{BA976264-9805-4731-ACDC-7F8489037E99}" dt="2026-08-26T07:05:02.542" v="4084" actId="255"/>
          <ac:spMkLst>
            <pc:docMk/>
            <pc:sldMk cId="1539843841" sldId="264"/>
            <ac:spMk id="6" creationId="{1A31274C-9FD7-140A-DF88-FC7BF7244511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959711848" sldId="265"/>
        </pc:sldMkLst>
        <pc:spChg chg="mod">
          <ac:chgData name="Michael Bloomfield" userId="f70212b848e07b29" providerId="LiveId" clId="{BA976264-9805-4731-ACDC-7F8489037E99}" dt="2026-08-26T06:03:16.412" v="3845" actId="207"/>
          <ac:spMkLst>
            <pc:docMk/>
            <pc:sldMk cId="3959711848" sldId="265"/>
            <ac:spMk id="2" creationId="{F835ABC7-3CBD-D0F5-0C28-257CB27823F8}"/>
          </ac:spMkLst>
        </pc:spChg>
        <pc:spChg chg="mod">
          <ac:chgData name="Michael Bloomfield" userId="f70212b848e07b29" providerId="LiveId" clId="{BA976264-9805-4731-ACDC-7F8489037E99}" dt="2026-08-26T07:04:56.734" v="4083" actId="255"/>
          <ac:spMkLst>
            <pc:docMk/>
            <pc:sldMk cId="3959711848" sldId="265"/>
            <ac:spMk id="6" creationId="{124FF740-68A6-9479-D10E-1E58245A1650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166897329" sldId="266"/>
        </pc:sldMkLst>
        <pc:spChg chg="mod">
          <ac:chgData name="Michael Bloomfield" userId="f70212b848e07b29" providerId="LiveId" clId="{BA976264-9805-4731-ACDC-7F8489037E99}" dt="2026-08-26T06:03:20.502" v="3846" actId="207"/>
          <ac:spMkLst>
            <pc:docMk/>
            <pc:sldMk cId="1166897329" sldId="266"/>
            <ac:spMk id="2" creationId="{E1E92ED4-251F-77B3-D5C9-F21E09147531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1166897329" sldId="266"/>
            <ac:spMk id="6" creationId="{B83AB763-B9F9-7FF6-7491-8D3D224D79E5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925946025" sldId="267"/>
        </pc:sldMkLst>
        <pc:spChg chg="mod">
          <ac:chgData name="Michael Bloomfield" userId="f70212b848e07b29" providerId="LiveId" clId="{BA976264-9805-4731-ACDC-7F8489037E99}" dt="2026-08-26T06:03:24.924" v="3847" actId="207"/>
          <ac:spMkLst>
            <pc:docMk/>
            <pc:sldMk cId="3925946025" sldId="267"/>
            <ac:spMk id="2" creationId="{92D5BD12-D2A4-8A5F-A9B8-78E7BCE1C50B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3925946025" sldId="267"/>
            <ac:spMk id="6" creationId="{E940D4DA-A591-981F-2739-811B98E2E2D2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904875219" sldId="268"/>
        </pc:sldMkLst>
        <pc:spChg chg="mod">
          <ac:chgData name="Michael Bloomfield" userId="f70212b848e07b29" providerId="LiveId" clId="{BA976264-9805-4731-ACDC-7F8489037E99}" dt="2026-08-26T06:03:28.893" v="3848" actId="207"/>
          <ac:spMkLst>
            <pc:docMk/>
            <pc:sldMk cId="2904875219" sldId="268"/>
            <ac:spMk id="2" creationId="{CC565C00-BBD3-42B3-87E8-5EFE0CC2CE2D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2904875219" sldId="268"/>
            <ac:spMk id="6" creationId="{32805157-7DCF-334D-BF9B-C382F594946A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777379132" sldId="269"/>
        </pc:sldMkLst>
        <pc:spChg chg="mod">
          <ac:chgData name="Michael Bloomfield" userId="f70212b848e07b29" providerId="LiveId" clId="{BA976264-9805-4731-ACDC-7F8489037E99}" dt="2026-08-26T06:03:33.117" v="3849" actId="207"/>
          <ac:spMkLst>
            <pc:docMk/>
            <pc:sldMk cId="777379132" sldId="269"/>
            <ac:spMk id="2" creationId="{ABFD2662-F672-3C84-CAF2-D061933B0837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777379132" sldId="269"/>
            <ac:spMk id="6" creationId="{46064604-1A58-A175-89A9-850FC7E8359E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646077823" sldId="270"/>
        </pc:sldMkLst>
        <pc:spChg chg="mod">
          <ac:chgData name="Michael Bloomfield" userId="f70212b848e07b29" providerId="LiveId" clId="{BA976264-9805-4731-ACDC-7F8489037E99}" dt="2026-08-26T06:03:37.493" v="3850" actId="207"/>
          <ac:spMkLst>
            <pc:docMk/>
            <pc:sldMk cId="646077823" sldId="270"/>
            <ac:spMk id="2" creationId="{AA0F6349-04BE-AD99-CD69-BACC8A0118CA}"/>
          </ac:spMkLst>
        </pc:spChg>
        <pc:spChg chg="mod">
          <ac:chgData name="Michael Bloomfield" userId="f70212b848e07b29" providerId="LiveId" clId="{BA976264-9805-4731-ACDC-7F8489037E99}" dt="2026-08-26T07:04:30.395" v="4078" actId="255"/>
          <ac:spMkLst>
            <pc:docMk/>
            <pc:sldMk cId="646077823" sldId="270"/>
            <ac:spMk id="6" creationId="{CB680A7A-99AE-9B0F-BB70-702CA1603801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819459005" sldId="271"/>
        </pc:sldMkLst>
        <pc:spChg chg="mod">
          <ac:chgData name="Michael Bloomfield" userId="f70212b848e07b29" providerId="LiveId" clId="{BA976264-9805-4731-ACDC-7F8489037E99}" dt="2026-08-26T06:03:41.469" v="3851" actId="207"/>
          <ac:spMkLst>
            <pc:docMk/>
            <pc:sldMk cId="2819459005" sldId="271"/>
            <ac:spMk id="2" creationId="{B4E0AE4E-D56F-C701-8786-BD94777ACF4B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2819459005" sldId="271"/>
            <ac:spMk id="6" creationId="{B2D77954-847C-A485-AA6C-C106977947D3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875787940" sldId="272"/>
        </pc:sldMkLst>
        <pc:spChg chg="mod">
          <ac:chgData name="Michael Bloomfield" userId="f70212b848e07b29" providerId="LiveId" clId="{BA976264-9805-4731-ACDC-7F8489037E99}" dt="2026-08-26T06:03:45.497" v="3852" actId="207"/>
          <ac:spMkLst>
            <pc:docMk/>
            <pc:sldMk cId="1875787940" sldId="272"/>
            <ac:spMk id="2" creationId="{D7E25D2C-D9AE-2C35-B54E-18AD10E27CD9}"/>
          </ac:spMkLst>
        </pc:spChg>
        <pc:spChg chg="mod">
          <ac:chgData name="Michael Bloomfield" userId="f70212b848e07b29" providerId="LiveId" clId="{BA976264-9805-4731-ACDC-7F8489037E99}" dt="2026-08-26T07:04:18.095" v="4076" actId="255"/>
          <ac:spMkLst>
            <pc:docMk/>
            <pc:sldMk cId="1875787940" sldId="272"/>
            <ac:spMk id="6" creationId="{019E958F-0AC9-D719-7639-7D2D3AC84534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8616285" sldId="273"/>
        </pc:sldMkLst>
        <pc:spChg chg="mod">
          <ac:chgData name="Michael Bloomfield" userId="f70212b848e07b29" providerId="LiveId" clId="{BA976264-9805-4731-ACDC-7F8489037E99}" dt="2026-08-26T06:03:49.679" v="3853" actId="207"/>
          <ac:spMkLst>
            <pc:docMk/>
            <pc:sldMk cId="8616285" sldId="273"/>
            <ac:spMk id="2" creationId="{B85C9C2B-71C9-04A5-B1AC-6FF566B45D5B}"/>
          </ac:spMkLst>
        </pc:spChg>
        <pc:spChg chg="mod">
          <ac:chgData name="Michael Bloomfield" userId="f70212b848e07b29" providerId="LiveId" clId="{BA976264-9805-4731-ACDC-7F8489037E99}" dt="2026-08-26T07:04:12.812" v="4075" actId="255"/>
          <ac:spMkLst>
            <pc:docMk/>
            <pc:sldMk cId="8616285" sldId="273"/>
            <ac:spMk id="6" creationId="{23C46BBC-96A9-B331-8C7D-03A644B82E26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990777471" sldId="274"/>
        </pc:sldMkLst>
        <pc:spChg chg="mod">
          <ac:chgData name="Michael Bloomfield" userId="f70212b848e07b29" providerId="LiveId" clId="{BA976264-9805-4731-ACDC-7F8489037E99}" dt="2026-08-26T06:03:53.843" v="3854" actId="207"/>
          <ac:spMkLst>
            <pc:docMk/>
            <pc:sldMk cId="2990777471" sldId="274"/>
            <ac:spMk id="2" creationId="{96068A8C-516D-A5F6-90DF-D917E6E611BF}"/>
          </ac:spMkLst>
        </pc:spChg>
        <pc:spChg chg="mod">
          <ac:chgData name="Michael Bloomfield" userId="f70212b848e07b29" providerId="LiveId" clId="{BA976264-9805-4731-ACDC-7F8489037E99}" dt="2026-08-26T07:04:01.131" v="4074" actId="255"/>
          <ac:spMkLst>
            <pc:docMk/>
            <pc:sldMk cId="2990777471" sldId="274"/>
            <ac:spMk id="6" creationId="{F0C4CFFE-E527-1B83-0EE3-26014CBFEA3E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618717524" sldId="275"/>
        </pc:sldMkLst>
        <pc:spChg chg="mod">
          <ac:chgData name="Michael Bloomfield" userId="f70212b848e07b29" providerId="LiveId" clId="{BA976264-9805-4731-ACDC-7F8489037E99}" dt="2026-08-26T06:03:57.950" v="3855" actId="207"/>
          <ac:spMkLst>
            <pc:docMk/>
            <pc:sldMk cId="3618717524" sldId="275"/>
            <ac:spMk id="2" creationId="{A41A2950-0996-9C86-7D1A-62A637C87A76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3618717524" sldId="275"/>
            <ac:spMk id="6" creationId="{2BFAA60D-C443-3FD4-DD01-5979F0E1E2EE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887273689" sldId="276"/>
        </pc:sldMkLst>
        <pc:spChg chg="mod">
          <ac:chgData name="Michael Bloomfield" userId="f70212b848e07b29" providerId="LiveId" clId="{BA976264-9805-4731-ACDC-7F8489037E99}" dt="2026-08-26T06:04:01.835" v="3856" actId="207"/>
          <ac:spMkLst>
            <pc:docMk/>
            <pc:sldMk cId="1887273689" sldId="276"/>
            <ac:spMk id="2" creationId="{092B8CD0-9958-9936-20EA-CE3CEED49333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1887273689" sldId="276"/>
            <ac:spMk id="6" creationId="{47C43E89-69CF-0ECF-1D9E-09EF37103A63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770531943" sldId="277"/>
        </pc:sldMkLst>
        <pc:spChg chg="mod">
          <ac:chgData name="Michael Bloomfield" userId="f70212b848e07b29" providerId="LiveId" clId="{BA976264-9805-4731-ACDC-7F8489037E99}" dt="2026-08-26T06:04:05.985" v="3857" actId="207"/>
          <ac:spMkLst>
            <pc:docMk/>
            <pc:sldMk cId="770531943" sldId="277"/>
            <ac:spMk id="2" creationId="{9B71B06D-EBB0-0667-4F82-8AE117C92FF3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770531943" sldId="277"/>
            <ac:spMk id="6" creationId="{4516C3C3-F0A8-6651-C278-1C4E9B600DBF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306445556" sldId="278"/>
        </pc:sldMkLst>
        <pc:spChg chg="mod">
          <ac:chgData name="Michael Bloomfield" userId="f70212b848e07b29" providerId="LiveId" clId="{BA976264-9805-4731-ACDC-7F8489037E99}" dt="2026-08-26T06:04:09.971" v="3858" actId="207"/>
          <ac:spMkLst>
            <pc:docMk/>
            <pc:sldMk cId="3306445556" sldId="278"/>
            <ac:spMk id="2" creationId="{D13134C6-440B-5D9A-2CBE-D90A9729EF36}"/>
          </ac:spMkLst>
        </pc:spChg>
        <pc:spChg chg="mod">
          <ac:chgData name="Michael Bloomfield" userId="f70212b848e07b29" providerId="LiveId" clId="{BA976264-9805-4731-ACDC-7F8489037E99}" dt="2026-08-26T07:01:30.101" v="4070" actId="255"/>
          <ac:spMkLst>
            <pc:docMk/>
            <pc:sldMk cId="3306445556" sldId="278"/>
            <ac:spMk id="6" creationId="{08A9CA8E-0361-9D01-E7E9-A95C1443DAFC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70257484" sldId="279"/>
        </pc:sldMkLst>
        <pc:spChg chg="mod">
          <ac:chgData name="Michael Bloomfield" userId="f70212b848e07b29" providerId="LiveId" clId="{BA976264-9805-4731-ACDC-7F8489037E99}" dt="2026-08-26T06:04:13.884" v="3859" actId="207"/>
          <ac:spMkLst>
            <pc:docMk/>
            <pc:sldMk cId="270257484" sldId="279"/>
            <ac:spMk id="2" creationId="{0F546E53-160A-8F84-30E7-34328727EF8E}"/>
          </ac:spMkLst>
        </pc:spChg>
        <pc:spChg chg="mod">
          <ac:chgData name="Michael Bloomfield" userId="f70212b848e07b29" providerId="LiveId" clId="{BA976264-9805-4731-ACDC-7F8489037E99}" dt="2026-08-26T07:01:17.204" v="4069" actId="255"/>
          <ac:spMkLst>
            <pc:docMk/>
            <pc:sldMk cId="270257484" sldId="279"/>
            <ac:spMk id="6" creationId="{B91A462E-E4D6-98A6-12F6-63DF09228FA6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005258675" sldId="280"/>
        </pc:sldMkLst>
        <pc:spChg chg="mod">
          <ac:chgData name="Michael Bloomfield" userId="f70212b848e07b29" providerId="LiveId" clId="{BA976264-9805-4731-ACDC-7F8489037E99}" dt="2026-08-26T06:04:17.888" v="3860" actId="207"/>
          <ac:spMkLst>
            <pc:docMk/>
            <pc:sldMk cId="2005258675" sldId="280"/>
            <ac:spMk id="2" creationId="{74A65343-8271-41C0-6167-00DDE4C705B2}"/>
          </ac:spMkLst>
        </pc:spChg>
        <pc:spChg chg="mod">
          <ac:chgData name="Michael Bloomfield" userId="f70212b848e07b29" providerId="LiveId" clId="{BA976264-9805-4731-ACDC-7F8489037E99}" dt="2026-08-26T07:01:08.674" v="4068" actId="255"/>
          <ac:spMkLst>
            <pc:docMk/>
            <pc:sldMk cId="2005258675" sldId="280"/>
            <ac:spMk id="6" creationId="{50ADF47E-312C-A721-2AFE-B191EA741BE3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820643898" sldId="281"/>
        </pc:sldMkLst>
        <pc:spChg chg="mod">
          <ac:chgData name="Michael Bloomfield" userId="f70212b848e07b29" providerId="LiveId" clId="{BA976264-9805-4731-ACDC-7F8489037E99}" dt="2026-08-26T06:04:22.672" v="3861" actId="207"/>
          <ac:spMkLst>
            <pc:docMk/>
            <pc:sldMk cId="3820643898" sldId="281"/>
            <ac:spMk id="2" creationId="{58DC993E-3AFE-4560-81B3-E26CD7C5891B}"/>
          </ac:spMkLst>
        </pc:spChg>
        <pc:spChg chg="mod">
          <ac:chgData name="Michael Bloomfield" userId="f70212b848e07b29" providerId="LiveId" clId="{BA976264-9805-4731-ACDC-7F8489037E99}" dt="2026-08-26T07:00:55.806" v="4067" actId="255"/>
          <ac:spMkLst>
            <pc:docMk/>
            <pc:sldMk cId="3820643898" sldId="281"/>
            <ac:spMk id="6" creationId="{B36C2109-76B8-688E-BB10-B086AE4D9F20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430645068" sldId="282"/>
        </pc:sldMkLst>
        <pc:spChg chg="mod">
          <ac:chgData name="Michael Bloomfield" userId="f70212b848e07b29" providerId="LiveId" clId="{BA976264-9805-4731-ACDC-7F8489037E99}" dt="2026-08-26T06:04:26.830" v="3862" actId="207"/>
          <ac:spMkLst>
            <pc:docMk/>
            <pc:sldMk cId="3430645068" sldId="282"/>
            <ac:spMk id="2" creationId="{6CFBC9FC-4973-86CA-40AA-D118DAE00D8D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3430645068" sldId="282"/>
            <ac:spMk id="6" creationId="{392AD9C5-50A2-24BE-77CF-4D7259044A3C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66188863" sldId="283"/>
        </pc:sldMkLst>
        <pc:spChg chg="mod">
          <ac:chgData name="Michael Bloomfield" userId="f70212b848e07b29" providerId="LiveId" clId="{BA976264-9805-4731-ACDC-7F8489037E99}" dt="2026-08-26T06:04:32.426" v="3863" actId="207"/>
          <ac:spMkLst>
            <pc:docMk/>
            <pc:sldMk cId="166188863" sldId="283"/>
            <ac:spMk id="2" creationId="{72AFAC80-4523-AD99-75C0-7B289B855B91}"/>
          </ac:spMkLst>
        </pc:spChg>
        <pc:spChg chg="mod">
          <ac:chgData name="Michael Bloomfield" userId="f70212b848e07b29" providerId="LiveId" clId="{BA976264-9805-4731-ACDC-7F8489037E99}" dt="2026-08-26T07:00:42.918" v="4065" actId="255"/>
          <ac:spMkLst>
            <pc:docMk/>
            <pc:sldMk cId="166188863" sldId="283"/>
            <ac:spMk id="6" creationId="{1255F511-7FFD-70E7-FEDC-1B1F589DEFAA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754798332" sldId="286"/>
        </pc:sldMkLst>
        <pc:spChg chg="mod">
          <ac:chgData name="Michael Bloomfield" userId="f70212b848e07b29" providerId="LiveId" clId="{BA976264-9805-4731-ACDC-7F8489037E99}" dt="2026-08-26T06:04:36.405" v="3864" actId="207"/>
          <ac:spMkLst>
            <pc:docMk/>
            <pc:sldMk cId="754798332" sldId="286"/>
            <ac:spMk id="2" creationId="{ACD466D2-10B4-DB83-E4FE-FCC60D343880}"/>
          </ac:spMkLst>
        </pc:spChg>
        <pc:spChg chg="mod">
          <ac:chgData name="Michael Bloomfield" userId="f70212b848e07b29" providerId="LiveId" clId="{BA976264-9805-4731-ACDC-7F8489037E99}" dt="2026-08-26T07:00:32.961" v="4064" actId="255"/>
          <ac:spMkLst>
            <pc:docMk/>
            <pc:sldMk cId="754798332" sldId="286"/>
            <ac:spMk id="6" creationId="{63FD8DD0-D2BB-8631-A253-57CE6DC5D3A6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862181667" sldId="287"/>
        </pc:sldMkLst>
        <pc:spChg chg="mod">
          <ac:chgData name="Michael Bloomfield" userId="f70212b848e07b29" providerId="LiveId" clId="{BA976264-9805-4731-ACDC-7F8489037E99}" dt="2026-08-26T06:04:40.420" v="3865" actId="207"/>
          <ac:spMkLst>
            <pc:docMk/>
            <pc:sldMk cId="3862181667" sldId="287"/>
            <ac:spMk id="2" creationId="{142099D2-ABAA-4B82-DD66-F2E02DB9257C}"/>
          </ac:spMkLst>
        </pc:spChg>
        <pc:spChg chg="mod">
          <ac:chgData name="Michael Bloomfield" userId="f70212b848e07b29" providerId="LiveId" clId="{BA976264-9805-4731-ACDC-7F8489037E99}" dt="2026-08-26T07:00:16.903" v="4063" actId="255"/>
          <ac:spMkLst>
            <pc:docMk/>
            <pc:sldMk cId="3862181667" sldId="287"/>
            <ac:spMk id="6" creationId="{FEACBEE2-85C4-5EAD-A73D-13AF8FE5AA57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624709509" sldId="288"/>
        </pc:sldMkLst>
        <pc:spChg chg="mod">
          <ac:chgData name="Michael Bloomfield" userId="f70212b848e07b29" providerId="LiveId" clId="{BA976264-9805-4731-ACDC-7F8489037E99}" dt="2026-08-26T06:04:44.781" v="3866" actId="207"/>
          <ac:spMkLst>
            <pc:docMk/>
            <pc:sldMk cId="624709509" sldId="288"/>
            <ac:spMk id="2" creationId="{C34A2066-3012-BA4E-B79A-9020BDEF63D7}"/>
          </ac:spMkLst>
        </pc:spChg>
        <pc:spChg chg="mod">
          <ac:chgData name="Michael Bloomfield" userId="f70212b848e07b29" providerId="LiveId" clId="{BA976264-9805-4731-ACDC-7F8489037E99}" dt="2026-08-26T07:00:11.439" v="4062" actId="255"/>
          <ac:spMkLst>
            <pc:docMk/>
            <pc:sldMk cId="624709509" sldId="288"/>
            <ac:spMk id="6" creationId="{FB0D94E8-6250-ABE4-EE54-5BFC3153CF59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723053702" sldId="289"/>
        </pc:sldMkLst>
        <pc:spChg chg="mod">
          <ac:chgData name="Michael Bloomfield" userId="f70212b848e07b29" providerId="LiveId" clId="{BA976264-9805-4731-ACDC-7F8489037E99}" dt="2026-08-26T06:04:48.691" v="3867" actId="207"/>
          <ac:spMkLst>
            <pc:docMk/>
            <pc:sldMk cId="3723053702" sldId="289"/>
            <ac:spMk id="2" creationId="{D684D670-70AB-EF79-460A-5CEE038706DD}"/>
          </ac:spMkLst>
        </pc:spChg>
        <pc:spChg chg="mod">
          <ac:chgData name="Michael Bloomfield" userId="f70212b848e07b29" providerId="LiveId" clId="{BA976264-9805-4731-ACDC-7F8489037E99}" dt="2026-08-26T07:00:06.135" v="4061" actId="255"/>
          <ac:spMkLst>
            <pc:docMk/>
            <pc:sldMk cId="3723053702" sldId="289"/>
            <ac:spMk id="6" creationId="{5D7D3972-D40C-70F2-AC9E-11BB62DCDD37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212460537" sldId="290"/>
        </pc:sldMkLst>
        <pc:spChg chg="mod">
          <ac:chgData name="Michael Bloomfield" userId="f70212b848e07b29" providerId="LiveId" clId="{BA976264-9805-4731-ACDC-7F8489037E99}" dt="2026-08-26T06:04:52.664" v="3868" actId="207"/>
          <ac:spMkLst>
            <pc:docMk/>
            <pc:sldMk cId="3212460537" sldId="290"/>
            <ac:spMk id="2" creationId="{BF0EDF1E-55ED-3517-754E-7730B77DAD38}"/>
          </ac:spMkLst>
        </pc:spChg>
        <pc:spChg chg="mod">
          <ac:chgData name="Michael Bloomfield" userId="f70212b848e07b29" providerId="LiveId" clId="{BA976264-9805-4731-ACDC-7F8489037E99}" dt="2026-08-26T07:00:01.211" v="4060" actId="255"/>
          <ac:spMkLst>
            <pc:docMk/>
            <pc:sldMk cId="3212460537" sldId="290"/>
            <ac:spMk id="6" creationId="{2E5D4996-B1F1-F795-7473-06AD792382AD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26005303" sldId="291"/>
        </pc:sldMkLst>
        <pc:spChg chg="mod">
          <ac:chgData name="Michael Bloomfield" userId="f70212b848e07b29" providerId="LiveId" clId="{BA976264-9805-4731-ACDC-7F8489037E99}" dt="2026-08-26T06:04:56.683" v="3869" actId="207"/>
          <ac:spMkLst>
            <pc:docMk/>
            <pc:sldMk cId="226005303" sldId="291"/>
            <ac:spMk id="2" creationId="{5323FC5A-D6E6-F19B-B9B0-0365F557A0B3}"/>
          </ac:spMkLst>
        </pc:spChg>
        <pc:spChg chg="mod">
          <ac:chgData name="Michael Bloomfield" userId="f70212b848e07b29" providerId="LiveId" clId="{BA976264-9805-4731-ACDC-7F8489037E99}" dt="2026-08-26T06:59:55.295" v="4059" actId="255"/>
          <ac:spMkLst>
            <pc:docMk/>
            <pc:sldMk cId="226005303" sldId="291"/>
            <ac:spMk id="6" creationId="{E8C971AB-0FA6-30BF-F407-6E291B0757B7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329233112" sldId="292"/>
        </pc:sldMkLst>
        <pc:spChg chg="mod">
          <ac:chgData name="Michael Bloomfield" userId="f70212b848e07b29" providerId="LiveId" clId="{BA976264-9805-4731-ACDC-7F8489037E99}" dt="2026-08-26T06:05:01.349" v="3870" actId="207"/>
          <ac:spMkLst>
            <pc:docMk/>
            <pc:sldMk cId="3329233112" sldId="292"/>
            <ac:spMk id="2" creationId="{0ABF213A-ADA2-6A7A-D61A-BE6E1129515B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3329233112" sldId="292"/>
            <ac:spMk id="6" creationId="{2FC0F6BE-552C-9B18-9A23-48242635CB64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608138769" sldId="293"/>
        </pc:sldMkLst>
        <pc:spChg chg="mod">
          <ac:chgData name="Michael Bloomfield" userId="f70212b848e07b29" providerId="LiveId" clId="{BA976264-9805-4731-ACDC-7F8489037E99}" dt="2026-08-26T06:05:05.529" v="3871" actId="207"/>
          <ac:spMkLst>
            <pc:docMk/>
            <pc:sldMk cId="3608138769" sldId="293"/>
            <ac:spMk id="2" creationId="{6F908085-D6F7-7A38-E3FF-13EEF987A985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3608138769" sldId="293"/>
            <ac:spMk id="6" creationId="{36A97FC4-4BDB-D5CC-266B-9374371896FD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042835243" sldId="294"/>
        </pc:sldMkLst>
        <pc:spChg chg="mod">
          <ac:chgData name="Michael Bloomfield" userId="f70212b848e07b29" providerId="LiveId" clId="{BA976264-9805-4731-ACDC-7F8489037E99}" dt="2026-08-26T06:08:43.011" v="3872" actId="207"/>
          <ac:spMkLst>
            <pc:docMk/>
            <pc:sldMk cId="3042835243" sldId="294"/>
            <ac:spMk id="2" creationId="{45B7F03E-CADD-2AD9-3267-556F66C4D512}"/>
          </ac:spMkLst>
        </pc:spChg>
        <pc:spChg chg="mod">
          <ac:chgData name="Michael Bloomfield" userId="f70212b848e07b29" providerId="LiveId" clId="{BA976264-9805-4731-ACDC-7F8489037E99}" dt="2026-08-26T06:59:22.657" v="4056" actId="255"/>
          <ac:spMkLst>
            <pc:docMk/>
            <pc:sldMk cId="3042835243" sldId="294"/>
            <ac:spMk id="6" creationId="{1707ED1C-C1B2-057E-B7EE-6BCF53EB81FE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876021221" sldId="295"/>
        </pc:sldMkLst>
        <pc:spChg chg="mod">
          <ac:chgData name="Michael Bloomfield" userId="f70212b848e07b29" providerId="LiveId" clId="{BA976264-9805-4731-ACDC-7F8489037E99}" dt="2026-08-26T06:08:57.848" v="3873" actId="207"/>
          <ac:spMkLst>
            <pc:docMk/>
            <pc:sldMk cId="2876021221" sldId="295"/>
            <ac:spMk id="2" creationId="{11468641-B72C-236B-1C39-5DEE2CFE6E1E}"/>
          </ac:spMkLst>
        </pc:spChg>
        <pc:spChg chg="mod">
          <ac:chgData name="Michael Bloomfield" userId="f70212b848e07b29" providerId="LiveId" clId="{BA976264-9805-4731-ACDC-7F8489037E99}" dt="2026-08-26T06:59:15.577" v="4055" actId="255"/>
          <ac:spMkLst>
            <pc:docMk/>
            <pc:sldMk cId="2876021221" sldId="295"/>
            <ac:spMk id="6" creationId="{7A4DC2D6-48A3-A100-AFD7-B6478CE4907D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594810380" sldId="296"/>
        </pc:sldMkLst>
        <pc:spChg chg="mod">
          <ac:chgData name="Michael Bloomfield" userId="f70212b848e07b29" providerId="LiveId" clId="{BA976264-9805-4731-ACDC-7F8489037E99}" dt="2026-08-26T06:09:01.895" v="3874" actId="207"/>
          <ac:spMkLst>
            <pc:docMk/>
            <pc:sldMk cId="1594810380" sldId="296"/>
            <ac:spMk id="2" creationId="{490C2B0B-54FC-7B3A-01A1-66BF70548E27}"/>
          </ac:spMkLst>
        </pc:spChg>
        <pc:spChg chg="mod">
          <ac:chgData name="Michael Bloomfield" userId="f70212b848e07b29" providerId="LiveId" clId="{BA976264-9805-4731-ACDC-7F8489037E99}" dt="2026-08-26T06:59:00.050" v="4054" actId="255"/>
          <ac:spMkLst>
            <pc:docMk/>
            <pc:sldMk cId="1594810380" sldId="296"/>
            <ac:spMk id="6" creationId="{B443D00A-DD36-65D2-0C79-7B7F7F54ED44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601079574" sldId="297"/>
        </pc:sldMkLst>
        <pc:spChg chg="mod">
          <ac:chgData name="Michael Bloomfield" userId="f70212b848e07b29" providerId="LiveId" clId="{BA976264-9805-4731-ACDC-7F8489037E99}" dt="2026-08-26T06:09:05.955" v="3875" actId="207"/>
          <ac:spMkLst>
            <pc:docMk/>
            <pc:sldMk cId="3601079574" sldId="297"/>
            <ac:spMk id="2" creationId="{68DFC299-0B95-9753-795A-B1916B3105E2}"/>
          </ac:spMkLst>
        </pc:spChg>
        <pc:spChg chg="mod">
          <ac:chgData name="Michael Bloomfield" userId="f70212b848e07b29" providerId="LiveId" clId="{BA976264-9805-4731-ACDC-7F8489037E99}" dt="2026-08-26T06:58:54.776" v="4053" actId="255"/>
          <ac:spMkLst>
            <pc:docMk/>
            <pc:sldMk cId="3601079574" sldId="297"/>
            <ac:spMk id="6" creationId="{B79F0EA0-4D9E-6C2F-6ADD-4931E468BB1C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797489643" sldId="298"/>
        </pc:sldMkLst>
        <pc:spChg chg="mod">
          <ac:chgData name="Michael Bloomfield" userId="f70212b848e07b29" providerId="LiveId" clId="{BA976264-9805-4731-ACDC-7F8489037E99}" dt="2026-08-26T06:09:11.480" v="3876" actId="207"/>
          <ac:spMkLst>
            <pc:docMk/>
            <pc:sldMk cId="797489643" sldId="298"/>
            <ac:spMk id="2" creationId="{6EB26B36-56EF-6BEE-E095-614B40E303F8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797489643" sldId="298"/>
            <ac:spMk id="6" creationId="{D5B6EC32-2A4B-6D89-4432-B890710618D1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480370523" sldId="299"/>
        </pc:sldMkLst>
        <pc:spChg chg="mod">
          <ac:chgData name="Michael Bloomfield" userId="f70212b848e07b29" providerId="LiveId" clId="{BA976264-9805-4731-ACDC-7F8489037E99}" dt="2026-08-26T06:09:14.939" v="3877" actId="207"/>
          <ac:spMkLst>
            <pc:docMk/>
            <pc:sldMk cId="480370523" sldId="299"/>
            <ac:spMk id="2" creationId="{D8FDA4A3-DE40-28ED-5C5A-AE5F8155F944}"/>
          </ac:spMkLst>
        </pc:spChg>
        <pc:spChg chg="mod">
          <ac:chgData name="Michael Bloomfield" userId="f70212b848e07b29" providerId="LiveId" clId="{BA976264-9805-4731-ACDC-7F8489037E99}" dt="2026-08-26T06:58:41.892" v="4051" actId="255"/>
          <ac:spMkLst>
            <pc:docMk/>
            <pc:sldMk cId="480370523" sldId="299"/>
            <ac:spMk id="6" creationId="{90AA4A11-FC6A-2E60-73C4-EBD6FC4A5025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205485994" sldId="300"/>
        </pc:sldMkLst>
        <pc:spChg chg="mod">
          <ac:chgData name="Michael Bloomfield" userId="f70212b848e07b29" providerId="LiveId" clId="{BA976264-9805-4731-ACDC-7F8489037E99}" dt="2026-08-26T06:09:21.206" v="3878" actId="207"/>
          <ac:spMkLst>
            <pc:docMk/>
            <pc:sldMk cId="3205485994" sldId="300"/>
            <ac:spMk id="2" creationId="{C8291285-838E-5D0C-021A-3249F7EDF02D}"/>
          </ac:spMkLst>
        </pc:spChg>
        <pc:spChg chg="mod">
          <ac:chgData name="Michael Bloomfield" userId="f70212b848e07b29" providerId="LiveId" clId="{BA976264-9805-4731-ACDC-7F8489037E99}" dt="2026-08-26T06:58:36.718" v="4050" actId="255"/>
          <ac:spMkLst>
            <pc:docMk/>
            <pc:sldMk cId="3205485994" sldId="300"/>
            <ac:spMk id="6" creationId="{7E019329-4888-1E23-10BB-2D431A381F3D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917212913" sldId="301"/>
        </pc:sldMkLst>
        <pc:spChg chg="mod">
          <ac:chgData name="Michael Bloomfield" userId="f70212b848e07b29" providerId="LiveId" clId="{BA976264-9805-4731-ACDC-7F8489037E99}" dt="2026-08-26T06:09:29.434" v="3879" actId="207"/>
          <ac:spMkLst>
            <pc:docMk/>
            <pc:sldMk cId="3917212913" sldId="301"/>
            <ac:spMk id="2" creationId="{FF360447-EBC5-2608-E2D0-645A4B609E9E}"/>
          </ac:spMkLst>
        </pc:spChg>
        <pc:spChg chg="mod">
          <ac:chgData name="Michael Bloomfield" userId="f70212b848e07b29" providerId="LiveId" clId="{BA976264-9805-4731-ACDC-7F8489037E99}" dt="2026-08-26T06:58:27.366" v="4049" actId="255"/>
          <ac:spMkLst>
            <pc:docMk/>
            <pc:sldMk cId="3917212913" sldId="301"/>
            <ac:spMk id="6" creationId="{B37D4045-35E3-2A7E-E31D-46C0256BD85E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102869328" sldId="302"/>
        </pc:sldMkLst>
        <pc:spChg chg="mod">
          <ac:chgData name="Michael Bloomfield" userId="f70212b848e07b29" providerId="LiveId" clId="{BA976264-9805-4731-ACDC-7F8489037E99}" dt="2026-08-26T06:09:35.532" v="3880" actId="207"/>
          <ac:spMkLst>
            <pc:docMk/>
            <pc:sldMk cId="3102869328" sldId="302"/>
            <ac:spMk id="2" creationId="{761BF5B9-18F0-9738-F994-2708FED831AA}"/>
          </ac:spMkLst>
        </pc:spChg>
        <pc:spChg chg="mod">
          <ac:chgData name="Michael Bloomfield" userId="f70212b848e07b29" providerId="LiveId" clId="{BA976264-9805-4731-ACDC-7F8489037E99}" dt="2026-08-26T06:58:20.981" v="4048" actId="255"/>
          <ac:spMkLst>
            <pc:docMk/>
            <pc:sldMk cId="3102869328" sldId="302"/>
            <ac:spMk id="6" creationId="{F60EA44D-2B11-44CD-5838-A620891BE5E4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795163653" sldId="303"/>
        </pc:sldMkLst>
        <pc:spChg chg="mod">
          <ac:chgData name="Michael Bloomfield" userId="f70212b848e07b29" providerId="LiveId" clId="{BA976264-9805-4731-ACDC-7F8489037E99}" dt="2026-08-26T06:09:41.008" v="3881" actId="207"/>
          <ac:spMkLst>
            <pc:docMk/>
            <pc:sldMk cId="3795163653" sldId="303"/>
            <ac:spMk id="2" creationId="{529D140B-1C47-A4D3-A871-46F8D61EFDD7}"/>
          </ac:spMkLst>
        </pc:spChg>
        <pc:spChg chg="mod">
          <ac:chgData name="Michael Bloomfield" userId="f70212b848e07b29" providerId="LiveId" clId="{BA976264-9805-4731-ACDC-7F8489037E99}" dt="2026-08-26T06:58:15.286" v="4047" actId="255"/>
          <ac:spMkLst>
            <pc:docMk/>
            <pc:sldMk cId="3795163653" sldId="303"/>
            <ac:spMk id="6" creationId="{9F9AAD64-6BA1-F34A-E37F-67F56AF666EA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4165171340" sldId="304"/>
        </pc:sldMkLst>
        <pc:spChg chg="mod">
          <ac:chgData name="Michael Bloomfield" userId="f70212b848e07b29" providerId="LiveId" clId="{BA976264-9805-4731-ACDC-7F8489037E99}" dt="2026-08-26T06:09:47.316" v="3882" actId="207"/>
          <ac:spMkLst>
            <pc:docMk/>
            <pc:sldMk cId="4165171340" sldId="304"/>
            <ac:spMk id="2" creationId="{432BC860-60A9-B5F4-CD8D-DF9556C9B773}"/>
          </ac:spMkLst>
        </pc:spChg>
        <pc:spChg chg="mod">
          <ac:chgData name="Michael Bloomfield" userId="f70212b848e07b29" providerId="LiveId" clId="{BA976264-9805-4731-ACDC-7F8489037E99}" dt="2026-08-26T06:58:08.837" v="4046" actId="255"/>
          <ac:spMkLst>
            <pc:docMk/>
            <pc:sldMk cId="4165171340" sldId="304"/>
            <ac:spMk id="6" creationId="{365964FD-8669-B3F8-354F-30F4E21BB25F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0786596" sldId="305"/>
        </pc:sldMkLst>
        <pc:spChg chg="mod">
          <ac:chgData name="Michael Bloomfield" userId="f70212b848e07b29" providerId="LiveId" clId="{BA976264-9805-4731-ACDC-7F8489037E99}" dt="2026-08-26T06:10:03.905" v="3883" actId="207"/>
          <ac:spMkLst>
            <pc:docMk/>
            <pc:sldMk cId="20786596" sldId="305"/>
            <ac:spMk id="2" creationId="{4418B227-70A6-E73E-16F0-D70F8B36E2EB}"/>
          </ac:spMkLst>
        </pc:spChg>
        <pc:spChg chg="mod">
          <ac:chgData name="Michael Bloomfield" userId="f70212b848e07b29" providerId="LiveId" clId="{BA976264-9805-4731-ACDC-7F8489037E99}" dt="2026-08-26T06:58:03.473" v="4045" actId="255"/>
          <ac:spMkLst>
            <pc:docMk/>
            <pc:sldMk cId="20786596" sldId="305"/>
            <ac:spMk id="6" creationId="{CAFD4546-3C4F-F19D-9C5D-F2EB62BFCE4C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999928363" sldId="306"/>
        </pc:sldMkLst>
        <pc:spChg chg="mod">
          <ac:chgData name="Michael Bloomfield" userId="f70212b848e07b29" providerId="LiveId" clId="{BA976264-9805-4731-ACDC-7F8489037E99}" dt="2026-08-26T06:10:15.612" v="3884" actId="207"/>
          <ac:spMkLst>
            <pc:docMk/>
            <pc:sldMk cId="999928363" sldId="306"/>
            <ac:spMk id="2" creationId="{9CAB8E6A-5947-4CCA-019D-01979A6B9A26}"/>
          </ac:spMkLst>
        </pc:spChg>
        <pc:spChg chg="mod">
          <ac:chgData name="Michael Bloomfield" userId="f70212b848e07b29" providerId="LiveId" clId="{BA976264-9805-4731-ACDC-7F8489037E99}" dt="2026-08-26T06:57:58.312" v="4044" actId="255"/>
          <ac:spMkLst>
            <pc:docMk/>
            <pc:sldMk cId="999928363" sldId="306"/>
            <ac:spMk id="6" creationId="{11014C51-F5ED-FDB2-8EEB-23574384317B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270447459" sldId="307"/>
        </pc:sldMkLst>
        <pc:spChg chg="mod">
          <ac:chgData name="Michael Bloomfield" userId="f70212b848e07b29" providerId="LiveId" clId="{BA976264-9805-4731-ACDC-7F8489037E99}" dt="2026-08-26T06:10:22.680" v="3885" actId="207"/>
          <ac:spMkLst>
            <pc:docMk/>
            <pc:sldMk cId="1270447459" sldId="307"/>
            <ac:spMk id="2" creationId="{CF4F993C-2871-D276-1E45-B1A825D75BBA}"/>
          </ac:spMkLst>
        </pc:spChg>
        <pc:spChg chg="mod">
          <ac:chgData name="Michael Bloomfield" userId="f70212b848e07b29" providerId="LiveId" clId="{BA976264-9805-4731-ACDC-7F8489037E99}" dt="2026-08-26T06:57:51.938" v="4043" actId="255"/>
          <ac:spMkLst>
            <pc:docMk/>
            <pc:sldMk cId="1270447459" sldId="307"/>
            <ac:spMk id="6" creationId="{99DE2235-E006-2BA1-2EAB-8F76284F0581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859407363" sldId="308"/>
        </pc:sldMkLst>
        <pc:spChg chg="mod">
          <ac:chgData name="Michael Bloomfield" userId="f70212b848e07b29" providerId="LiveId" clId="{BA976264-9805-4731-ACDC-7F8489037E99}" dt="2026-08-26T06:10:30.281" v="3886" actId="207"/>
          <ac:spMkLst>
            <pc:docMk/>
            <pc:sldMk cId="3859407363" sldId="308"/>
            <ac:spMk id="2" creationId="{DE69CDB5-7B84-65B5-5391-2A2A075A9C41}"/>
          </ac:spMkLst>
        </pc:spChg>
        <pc:spChg chg="mod">
          <ac:chgData name="Michael Bloomfield" userId="f70212b848e07b29" providerId="LiveId" clId="{BA976264-9805-4731-ACDC-7F8489037E99}" dt="2026-08-26T06:57:45.966" v="4042" actId="255"/>
          <ac:spMkLst>
            <pc:docMk/>
            <pc:sldMk cId="3859407363" sldId="308"/>
            <ac:spMk id="6" creationId="{306765E3-B0F2-EAEA-4874-E2293FDFF928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4237828080" sldId="309"/>
        </pc:sldMkLst>
        <pc:spChg chg="mod">
          <ac:chgData name="Michael Bloomfield" userId="f70212b848e07b29" providerId="LiveId" clId="{BA976264-9805-4731-ACDC-7F8489037E99}" dt="2026-08-26T06:10:37.241" v="3887" actId="207"/>
          <ac:spMkLst>
            <pc:docMk/>
            <pc:sldMk cId="4237828080" sldId="309"/>
            <ac:spMk id="2" creationId="{C1561904-3A96-5531-4FBE-62ADB71AC679}"/>
          </ac:spMkLst>
        </pc:spChg>
        <pc:spChg chg="mod">
          <ac:chgData name="Michael Bloomfield" userId="f70212b848e07b29" providerId="LiveId" clId="{BA976264-9805-4731-ACDC-7F8489037E99}" dt="2026-08-26T06:57:40.639" v="4041" actId="255"/>
          <ac:spMkLst>
            <pc:docMk/>
            <pc:sldMk cId="4237828080" sldId="309"/>
            <ac:spMk id="6" creationId="{0BC68BFA-C279-2E89-21AB-AB729619F445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264054750" sldId="310"/>
        </pc:sldMkLst>
        <pc:spChg chg="mod">
          <ac:chgData name="Michael Bloomfield" userId="f70212b848e07b29" providerId="LiveId" clId="{BA976264-9805-4731-ACDC-7F8489037E99}" dt="2026-08-26T06:10:44.359" v="3888" actId="207"/>
          <ac:spMkLst>
            <pc:docMk/>
            <pc:sldMk cId="3264054750" sldId="310"/>
            <ac:spMk id="2" creationId="{9B2F1675-C4AA-9FC1-5BE9-A279A01E8984}"/>
          </ac:spMkLst>
        </pc:spChg>
        <pc:spChg chg="mod">
          <ac:chgData name="Michael Bloomfield" userId="f70212b848e07b29" providerId="LiveId" clId="{BA976264-9805-4731-ACDC-7F8489037E99}" dt="2026-08-26T06:57:34.214" v="4040" actId="255"/>
          <ac:spMkLst>
            <pc:docMk/>
            <pc:sldMk cId="3264054750" sldId="310"/>
            <ac:spMk id="6" creationId="{1CB9A26D-1B4D-93B2-FFD1-6EDA733207F4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841925287" sldId="312"/>
        </pc:sldMkLst>
        <pc:spChg chg="mod">
          <ac:chgData name="Michael Bloomfield" userId="f70212b848e07b29" providerId="LiveId" clId="{BA976264-9805-4731-ACDC-7F8489037E99}" dt="2026-08-26T06:10:54.330" v="3889" actId="207"/>
          <ac:spMkLst>
            <pc:docMk/>
            <pc:sldMk cId="2841925287" sldId="312"/>
            <ac:spMk id="2" creationId="{F864FC44-8687-9B3B-A2CC-54AF86CB6CBA}"/>
          </ac:spMkLst>
        </pc:spChg>
        <pc:spChg chg="mod">
          <ac:chgData name="Michael Bloomfield" userId="f70212b848e07b29" providerId="LiveId" clId="{BA976264-9805-4731-ACDC-7F8489037E99}" dt="2026-08-26T06:57:28.229" v="4039" actId="255"/>
          <ac:spMkLst>
            <pc:docMk/>
            <pc:sldMk cId="2841925287" sldId="312"/>
            <ac:spMk id="6" creationId="{EA8A9E0A-D590-8694-63DF-2AF6A266C8F6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750413605" sldId="313"/>
        </pc:sldMkLst>
        <pc:spChg chg="mod">
          <ac:chgData name="Michael Bloomfield" userId="f70212b848e07b29" providerId="LiveId" clId="{BA976264-9805-4731-ACDC-7F8489037E99}" dt="2026-08-26T06:11:01.438" v="3890" actId="207"/>
          <ac:spMkLst>
            <pc:docMk/>
            <pc:sldMk cId="1750413605" sldId="313"/>
            <ac:spMk id="2" creationId="{B9A4A74B-8D04-DA38-9306-7844FC227012}"/>
          </ac:spMkLst>
        </pc:spChg>
        <pc:spChg chg="mod">
          <ac:chgData name="Michael Bloomfield" userId="f70212b848e07b29" providerId="LiveId" clId="{BA976264-9805-4731-ACDC-7F8489037E99}" dt="2026-08-26T06:57:22.800" v="4038" actId="255"/>
          <ac:spMkLst>
            <pc:docMk/>
            <pc:sldMk cId="1750413605" sldId="313"/>
            <ac:spMk id="6" creationId="{10DE096B-1877-B4FF-FB90-A77FA68FB4AC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791905010" sldId="314"/>
        </pc:sldMkLst>
        <pc:spChg chg="mod">
          <ac:chgData name="Michael Bloomfield" userId="f70212b848e07b29" providerId="LiveId" clId="{BA976264-9805-4731-ACDC-7F8489037E99}" dt="2026-08-26T06:11:08.026" v="3891" actId="207"/>
          <ac:spMkLst>
            <pc:docMk/>
            <pc:sldMk cId="791905010" sldId="314"/>
            <ac:spMk id="2" creationId="{C1E6FA67-E315-11DB-8D8E-84AE7494F283}"/>
          </ac:spMkLst>
        </pc:spChg>
        <pc:spChg chg="mod">
          <ac:chgData name="Michael Bloomfield" userId="f70212b848e07b29" providerId="LiveId" clId="{BA976264-9805-4731-ACDC-7F8489037E99}" dt="2026-08-26T06:57:17.853" v="4037" actId="255"/>
          <ac:spMkLst>
            <pc:docMk/>
            <pc:sldMk cId="791905010" sldId="314"/>
            <ac:spMk id="6" creationId="{5FA13ED0-5DDF-7846-1D8B-D6E3618A143C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589256240" sldId="315"/>
        </pc:sldMkLst>
        <pc:spChg chg="mod">
          <ac:chgData name="Michael Bloomfield" userId="f70212b848e07b29" providerId="LiveId" clId="{BA976264-9805-4731-ACDC-7F8489037E99}" dt="2026-08-26T06:11:15.403" v="3892" actId="207"/>
          <ac:spMkLst>
            <pc:docMk/>
            <pc:sldMk cId="2589256240" sldId="315"/>
            <ac:spMk id="2" creationId="{D5183CCF-F4E1-97C8-541B-8304374526C5}"/>
          </ac:spMkLst>
        </pc:spChg>
        <pc:spChg chg="mod">
          <ac:chgData name="Michael Bloomfield" userId="f70212b848e07b29" providerId="LiveId" clId="{BA976264-9805-4731-ACDC-7F8489037E99}" dt="2026-08-26T06:57:11.539" v="4036" actId="255"/>
          <ac:spMkLst>
            <pc:docMk/>
            <pc:sldMk cId="2589256240" sldId="315"/>
            <ac:spMk id="6" creationId="{0F4BCDA0-6644-7D4A-265D-420293FC8240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4228392807" sldId="316"/>
        </pc:sldMkLst>
        <pc:spChg chg="mod">
          <ac:chgData name="Michael Bloomfield" userId="f70212b848e07b29" providerId="LiveId" clId="{BA976264-9805-4731-ACDC-7F8489037E99}" dt="2026-08-26T06:11:22.320" v="3893" actId="207"/>
          <ac:spMkLst>
            <pc:docMk/>
            <pc:sldMk cId="4228392807" sldId="316"/>
            <ac:spMk id="2" creationId="{43D147BE-8E5D-B191-BE82-76655045918D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4228392807" sldId="316"/>
            <ac:spMk id="6" creationId="{86FAB57E-FE81-25B7-8440-88CBD163650A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959671322" sldId="317"/>
        </pc:sldMkLst>
        <pc:spChg chg="mod">
          <ac:chgData name="Michael Bloomfield" userId="f70212b848e07b29" providerId="LiveId" clId="{BA976264-9805-4731-ACDC-7F8489037E99}" dt="2026-08-26T06:11:29.021" v="3894" actId="207"/>
          <ac:spMkLst>
            <pc:docMk/>
            <pc:sldMk cId="1959671322" sldId="317"/>
            <ac:spMk id="2" creationId="{D09E887E-9E88-9AB1-1091-E3356598EB92}"/>
          </ac:spMkLst>
        </pc:spChg>
        <pc:spChg chg="mod">
          <ac:chgData name="Michael Bloomfield" userId="f70212b848e07b29" providerId="LiveId" clId="{BA976264-9805-4731-ACDC-7F8489037E99}" dt="2026-08-26T06:56:59.792" v="4034" actId="255"/>
          <ac:spMkLst>
            <pc:docMk/>
            <pc:sldMk cId="1959671322" sldId="317"/>
            <ac:spMk id="6" creationId="{CE00434B-1B6E-CCC4-4835-0287D11F585F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3736061" sldId="318"/>
        </pc:sldMkLst>
        <pc:spChg chg="mod">
          <ac:chgData name="Michael Bloomfield" userId="f70212b848e07b29" providerId="LiveId" clId="{BA976264-9805-4731-ACDC-7F8489037E99}" dt="2026-08-26T06:11:33.564" v="3895" actId="207"/>
          <ac:spMkLst>
            <pc:docMk/>
            <pc:sldMk cId="33736061" sldId="318"/>
            <ac:spMk id="2" creationId="{5E3D98D9-98D7-FDBF-B6CD-6A184CE4F6B9}"/>
          </ac:spMkLst>
        </pc:spChg>
        <pc:spChg chg="mod">
          <ac:chgData name="Michael Bloomfield" userId="f70212b848e07b29" providerId="LiveId" clId="{BA976264-9805-4731-ACDC-7F8489037E99}" dt="2026-08-26T06:56:54.728" v="4033" actId="255"/>
          <ac:spMkLst>
            <pc:docMk/>
            <pc:sldMk cId="33736061" sldId="318"/>
            <ac:spMk id="6" creationId="{37980E7C-A5D6-2C14-BA1B-C0FC36E7FFA9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54912766" sldId="319"/>
        </pc:sldMkLst>
        <pc:spChg chg="mod">
          <ac:chgData name="Michael Bloomfield" userId="f70212b848e07b29" providerId="LiveId" clId="{BA976264-9805-4731-ACDC-7F8489037E99}" dt="2026-08-26T06:11:45.282" v="3896" actId="207"/>
          <ac:spMkLst>
            <pc:docMk/>
            <pc:sldMk cId="154912766" sldId="319"/>
            <ac:spMk id="2" creationId="{5A134BFD-3D9D-38C6-3433-A9398DEDA8C8}"/>
          </ac:spMkLst>
        </pc:spChg>
        <pc:spChg chg="mod">
          <ac:chgData name="Michael Bloomfield" userId="f70212b848e07b29" providerId="LiveId" clId="{BA976264-9805-4731-ACDC-7F8489037E99}" dt="2026-08-26T06:56:43.727" v="4032" actId="255"/>
          <ac:spMkLst>
            <pc:docMk/>
            <pc:sldMk cId="154912766" sldId="319"/>
            <ac:spMk id="6" creationId="{C565F08F-109E-0370-DA63-F0AEF47DD23D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089688852" sldId="320"/>
        </pc:sldMkLst>
        <pc:spChg chg="mod">
          <ac:chgData name="Michael Bloomfield" userId="f70212b848e07b29" providerId="LiveId" clId="{BA976264-9805-4731-ACDC-7F8489037E99}" dt="2026-08-26T06:11:50.782" v="3897" actId="207"/>
          <ac:spMkLst>
            <pc:docMk/>
            <pc:sldMk cId="2089688852" sldId="320"/>
            <ac:spMk id="2" creationId="{B6D3CFCB-7D51-1FB5-CDD0-9CB1A488A55F}"/>
          </ac:spMkLst>
        </pc:spChg>
        <pc:spChg chg="mod">
          <ac:chgData name="Michael Bloomfield" userId="f70212b848e07b29" providerId="LiveId" clId="{BA976264-9805-4731-ACDC-7F8489037E99}" dt="2026-08-26T06:56:38.636" v="4031" actId="255"/>
          <ac:spMkLst>
            <pc:docMk/>
            <pc:sldMk cId="2089688852" sldId="320"/>
            <ac:spMk id="6" creationId="{5591E84C-8B1D-6951-174F-02C5424956B8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208306881" sldId="321"/>
        </pc:sldMkLst>
        <pc:spChg chg="mod">
          <ac:chgData name="Michael Bloomfield" userId="f70212b848e07b29" providerId="LiveId" clId="{BA976264-9805-4731-ACDC-7F8489037E99}" dt="2026-08-26T06:11:55.147" v="3898" actId="207"/>
          <ac:spMkLst>
            <pc:docMk/>
            <pc:sldMk cId="3208306881" sldId="321"/>
            <ac:spMk id="2" creationId="{72F3A5EA-3481-AE83-E829-45BB6EDCFC31}"/>
          </ac:spMkLst>
        </pc:spChg>
        <pc:spChg chg="mod">
          <ac:chgData name="Michael Bloomfield" userId="f70212b848e07b29" providerId="LiveId" clId="{BA976264-9805-4731-ACDC-7F8489037E99}" dt="2026-08-26T06:56:33.525" v="4030" actId="255"/>
          <ac:spMkLst>
            <pc:docMk/>
            <pc:sldMk cId="3208306881" sldId="321"/>
            <ac:spMk id="6" creationId="{30C4D21A-DF50-718C-7A27-13479B8B99DA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112923384" sldId="322"/>
        </pc:sldMkLst>
        <pc:spChg chg="mod">
          <ac:chgData name="Michael Bloomfield" userId="f70212b848e07b29" providerId="LiveId" clId="{BA976264-9805-4731-ACDC-7F8489037E99}" dt="2026-08-26T06:11:59.713" v="3899" actId="207"/>
          <ac:spMkLst>
            <pc:docMk/>
            <pc:sldMk cId="2112923384" sldId="322"/>
            <ac:spMk id="2" creationId="{D7EEFE67-7EE2-C956-51AE-21BCD1C77786}"/>
          </ac:spMkLst>
        </pc:spChg>
        <pc:spChg chg="mod">
          <ac:chgData name="Michael Bloomfield" userId="f70212b848e07b29" providerId="LiveId" clId="{BA976264-9805-4731-ACDC-7F8489037E99}" dt="2026-08-26T06:56:28.473" v="4029" actId="255"/>
          <ac:spMkLst>
            <pc:docMk/>
            <pc:sldMk cId="2112923384" sldId="322"/>
            <ac:spMk id="6" creationId="{6FBBB937-B79D-6B48-6FF6-656AE89B9482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74865016" sldId="323"/>
        </pc:sldMkLst>
        <pc:spChg chg="mod">
          <ac:chgData name="Michael Bloomfield" userId="f70212b848e07b29" providerId="LiveId" clId="{BA976264-9805-4731-ACDC-7F8489037E99}" dt="2026-08-26T06:12:04.980" v="3900" actId="207"/>
          <ac:spMkLst>
            <pc:docMk/>
            <pc:sldMk cId="74865016" sldId="323"/>
            <ac:spMk id="2" creationId="{73B0D5D9-F913-1CDA-630A-DD55DC8F34F2}"/>
          </ac:spMkLst>
        </pc:spChg>
        <pc:spChg chg="mod">
          <ac:chgData name="Michael Bloomfield" userId="f70212b848e07b29" providerId="LiveId" clId="{BA976264-9805-4731-ACDC-7F8489037E99}" dt="2026-08-26T06:56:23.334" v="4028" actId="255"/>
          <ac:spMkLst>
            <pc:docMk/>
            <pc:sldMk cId="74865016" sldId="323"/>
            <ac:spMk id="6" creationId="{42B1A883-04AA-F0B4-D779-4127D05196DB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714141660" sldId="324"/>
        </pc:sldMkLst>
        <pc:spChg chg="mod">
          <ac:chgData name="Michael Bloomfield" userId="f70212b848e07b29" providerId="LiveId" clId="{BA976264-9805-4731-ACDC-7F8489037E99}" dt="2026-08-26T06:12:11.032" v="3901" actId="207"/>
          <ac:spMkLst>
            <pc:docMk/>
            <pc:sldMk cId="1714141660" sldId="324"/>
            <ac:spMk id="2" creationId="{1D40CFFF-0120-D942-B6FD-E1B700146D90}"/>
          </ac:spMkLst>
        </pc:spChg>
        <pc:spChg chg="mod">
          <ac:chgData name="Michael Bloomfield" userId="f70212b848e07b29" providerId="LiveId" clId="{BA976264-9805-4731-ACDC-7F8489037E99}" dt="2026-08-26T06:56:17.646" v="4027" actId="255"/>
          <ac:spMkLst>
            <pc:docMk/>
            <pc:sldMk cId="1714141660" sldId="324"/>
            <ac:spMk id="6" creationId="{CCB9F55C-016D-87EE-EAC9-203B85B52E99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436316841" sldId="325"/>
        </pc:sldMkLst>
        <pc:spChg chg="mod">
          <ac:chgData name="Michael Bloomfield" userId="f70212b848e07b29" providerId="LiveId" clId="{BA976264-9805-4731-ACDC-7F8489037E99}" dt="2026-08-26T06:12:14.915" v="3902" actId="207"/>
          <ac:spMkLst>
            <pc:docMk/>
            <pc:sldMk cId="3436316841" sldId="325"/>
            <ac:spMk id="2" creationId="{41980044-4CEF-DE56-ADE8-2EBD863D7EB8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3436316841" sldId="325"/>
            <ac:spMk id="6" creationId="{16B3AE81-649A-04A2-D282-FEC83BE245DD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244875375" sldId="326"/>
        </pc:sldMkLst>
        <pc:spChg chg="mod">
          <ac:chgData name="Michael Bloomfield" userId="f70212b848e07b29" providerId="LiveId" clId="{BA976264-9805-4731-ACDC-7F8489037E99}" dt="2026-08-26T06:12:19.050" v="3903" actId="207"/>
          <ac:spMkLst>
            <pc:docMk/>
            <pc:sldMk cId="1244875375" sldId="326"/>
            <ac:spMk id="2" creationId="{5BED4925-003F-4B77-39D0-60B1B389BAAF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1244875375" sldId="326"/>
            <ac:spMk id="6" creationId="{E9F011EB-BF51-68F8-4755-530475C65200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773353085" sldId="327"/>
        </pc:sldMkLst>
        <pc:spChg chg="mod">
          <ac:chgData name="Michael Bloomfield" userId="f70212b848e07b29" providerId="LiveId" clId="{BA976264-9805-4731-ACDC-7F8489037E99}" dt="2026-08-26T06:12:24.255" v="3904" actId="207"/>
          <ac:spMkLst>
            <pc:docMk/>
            <pc:sldMk cId="773353085" sldId="327"/>
            <ac:spMk id="2" creationId="{D2821B87-B633-9054-B5C6-694C1298FF5B}"/>
          </ac:spMkLst>
        </pc:spChg>
        <pc:spChg chg="mod">
          <ac:chgData name="Michael Bloomfield" userId="f70212b848e07b29" providerId="LiveId" clId="{BA976264-9805-4731-ACDC-7F8489037E99}" dt="2026-08-26T06:55:49.811" v="4024" actId="255"/>
          <ac:spMkLst>
            <pc:docMk/>
            <pc:sldMk cId="773353085" sldId="327"/>
            <ac:spMk id="6" creationId="{7944D1DA-7050-B594-8CFF-08FB7F69E91F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476956733" sldId="328"/>
        </pc:sldMkLst>
        <pc:spChg chg="mod">
          <ac:chgData name="Michael Bloomfield" userId="f70212b848e07b29" providerId="LiveId" clId="{BA976264-9805-4731-ACDC-7F8489037E99}" dt="2026-08-26T06:12:28.602" v="3905" actId="207"/>
          <ac:spMkLst>
            <pc:docMk/>
            <pc:sldMk cId="1476956733" sldId="328"/>
            <ac:spMk id="2" creationId="{00032F19-E184-7BE8-97FC-DB81903FD655}"/>
          </ac:spMkLst>
        </pc:spChg>
        <pc:spChg chg="mod">
          <ac:chgData name="Michael Bloomfield" userId="f70212b848e07b29" providerId="LiveId" clId="{BA976264-9805-4731-ACDC-7F8489037E99}" dt="2026-08-26T06:55:44.704" v="4023" actId="255"/>
          <ac:spMkLst>
            <pc:docMk/>
            <pc:sldMk cId="1476956733" sldId="328"/>
            <ac:spMk id="6" creationId="{C1E15C43-73D0-756F-DC52-6D7339AAE129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990303051" sldId="329"/>
        </pc:sldMkLst>
        <pc:spChg chg="mod">
          <ac:chgData name="Michael Bloomfield" userId="f70212b848e07b29" providerId="LiveId" clId="{BA976264-9805-4731-ACDC-7F8489037E99}" dt="2026-08-26T06:12:32.824" v="3906" actId="207"/>
          <ac:spMkLst>
            <pc:docMk/>
            <pc:sldMk cId="1990303051" sldId="329"/>
            <ac:spMk id="2" creationId="{776D4AA1-0720-D2FD-6D99-35D2587A6630}"/>
          </ac:spMkLst>
        </pc:spChg>
        <pc:spChg chg="mod">
          <ac:chgData name="Michael Bloomfield" userId="f70212b848e07b29" providerId="LiveId" clId="{BA976264-9805-4731-ACDC-7F8489037E99}" dt="2026-08-26T06:55:39.602" v="4022" actId="255"/>
          <ac:spMkLst>
            <pc:docMk/>
            <pc:sldMk cId="1990303051" sldId="329"/>
            <ac:spMk id="6" creationId="{E8E8F0CD-3513-83E0-0FE7-158D17856C9F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181061030" sldId="330"/>
        </pc:sldMkLst>
        <pc:spChg chg="mod">
          <ac:chgData name="Michael Bloomfield" userId="f70212b848e07b29" providerId="LiveId" clId="{BA976264-9805-4731-ACDC-7F8489037E99}" dt="2026-08-26T06:12:36.830" v="3907" actId="207"/>
          <ac:spMkLst>
            <pc:docMk/>
            <pc:sldMk cId="3181061030" sldId="330"/>
            <ac:spMk id="2" creationId="{0398E265-99C3-F736-93D7-F472E834B7A6}"/>
          </ac:spMkLst>
        </pc:spChg>
        <pc:spChg chg="mod">
          <ac:chgData name="Michael Bloomfield" userId="f70212b848e07b29" providerId="LiveId" clId="{BA976264-9805-4731-ACDC-7F8489037E99}" dt="2026-08-26T06:55:34.575" v="4021" actId="255"/>
          <ac:spMkLst>
            <pc:docMk/>
            <pc:sldMk cId="3181061030" sldId="330"/>
            <ac:spMk id="6" creationId="{81B77197-34BE-9C65-A4B1-4E185B309814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200453558" sldId="331"/>
        </pc:sldMkLst>
        <pc:spChg chg="mod">
          <ac:chgData name="Michael Bloomfield" userId="f70212b848e07b29" providerId="LiveId" clId="{BA976264-9805-4731-ACDC-7F8489037E99}" dt="2026-08-26T06:12:42.220" v="3908" actId="207"/>
          <ac:spMkLst>
            <pc:docMk/>
            <pc:sldMk cId="1200453558" sldId="331"/>
            <ac:spMk id="2" creationId="{E566FAAC-B086-02D4-C326-9B66BA304A0E}"/>
          </ac:spMkLst>
        </pc:spChg>
        <pc:spChg chg="mod">
          <ac:chgData name="Michael Bloomfield" userId="f70212b848e07b29" providerId="LiveId" clId="{BA976264-9805-4731-ACDC-7F8489037E99}" dt="2026-08-26T06:55:29.436" v="4020" actId="255"/>
          <ac:spMkLst>
            <pc:docMk/>
            <pc:sldMk cId="1200453558" sldId="331"/>
            <ac:spMk id="6" creationId="{F10872E1-E1F7-69EF-AF42-FEAE76CD5AB1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374267806" sldId="332"/>
        </pc:sldMkLst>
        <pc:spChg chg="mod">
          <ac:chgData name="Michael Bloomfield" userId="f70212b848e07b29" providerId="LiveId" clId="{BA976264-9805-4731-ACDC-7F8489037E99}" dt="2026-08-26T06:13:35.146" v="3909" actId="207"/>
          <ac:spMkLst>
            <pc:docMk/>
            <pc:sldMk cId="2374267806" sldId="332"/>
            <ac:spMk id="2" creationId="{B54F7910-C03A-3FAF-257B-7C187C3DA975}"/>
          </ac:spMkLst>
        </pc:spChg>
        <pc:spChg chg="mod">
          <ac:chgData name="Michael Bloomfield" userId="f70212b848e07b29" providerId="LiveId" clId="{BA976264-9805-4731-ACDC-7F8489037E99}" dt="2026-08-26T06:55:23.727" v="4019" actId="255"/>
          <ac:spMkLst>
            <pc:docMk/>
            <pc:sldMk cId="2374267806" sldId="332"/>
            <ac:spMk id="6" creationId="{75700E41-928F-C92A-056C-AFBDC76981EA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810239132" sldId="333"/>
        </pc:sldMkLst>
        <pc:spChg chg="mod">
          <ac:chgData name="Michael Bloomfield" userId="f70212b848e07b29" providerId="LiveId" clId="{BA976264-9805-4731-ACDC-7F8489037E99}" dt="2026-08-26T06:13:39.226" v="3910" actId="207"/>
          <ac:spMkLst>
            <pc:docMk/>
            <pc:sldMk cId="2810239132" sldId="333"/>
            <ac:spMk id="2" creationId="{A9823048-091A-88F0-D6E6-394E1A87FB42}"/>
          </ac:spMkLst>
        </pc:spChg>
        <pc:spChg chg="mod">
          <ac:chgData name="Michael Bloomfield" userId="f70212b848e07b29" providerId="LiveId" clId="{BA976264-9805-4731-ACDC-7F8489037E99}" dt="2026-08-26T06:55:06.035" v="4018" actId="255"/>
          <ac:spMkLst>
            <pc:docMk/>
            <pc:sldMk cId="2810239132" sldId="333"/>
            <ac:spMk id="6" creationId="{3F62852A-247F-635F-BBCC-5C0B67556EB0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855666914" sldId="334"/>
        </pc:sldMkLst>
        <pc:spChg chg="mod">
          <ac:chgData name="Michael Bloomfield" userId="f70212b848e07b29" providerId="LiveId" clId="{BA976264-9805-4731-ACDC-7F8489037E99}" dt="2026-08-26T06:13:45.037" v="3911" actId="207"/>
          <ac:spMkLst>
            <pc:docMk/>
            <pc:sldMk cId="855666914" sldId="334"/>
            <ac:spMk id="2" creationId="{D1F0D3F5-BD83-A368-193F-2F7B1DEA356F}"/>
          </ac:spMkLst>
        </pc:spChg>
        <pc:spChg chg="mod">
          <ac:chgData name="Michael Bloomfield" userId="f70212b848e07b29" providerId="LiveId" clId="{BA976264-9805-4731-ACDC-7F8489037E99}" dt="2026-08-26T06:54:59.655" v="4017" actId="255"/>
          <ac:spMkLst>
            <pc:docMk/>
            <pc:sldMk cId="855666914" sldId="334"/>
            <ac:spMk id="6" creationId="{B529D296-FF68-4B41-93EF-49641348CCE6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298655306" sldId="335"/>
        </pc:sldMkLst>
        <pc:spChg chg="mod">
          <ac:chgData name="Michael Bloomfield" userId="f70212b848e07b29" providerId="LiveId" clId="{BA976264-9805-4731-ACDC-7F8489037E99}" dt="2026-08-26T06:13:49.756" v="3912" actId="207"/>
          <ac:spMkLst>
            <pc:docMk/>
            <pc:sldMk cId="3298655306" sldId="335"/>
            <ac:spMk id="2" creationId="{67B60218-D889-8BAF-FDDF-A69ED4123403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3298655306" sldId="335"/>
            <ac:spMk id="6" creationId="{3306AD60-2E7E-8101-153D-4FAA1F82964A}"/>
          </ac:spMkLst>
        </pc:spChg>
      </pc:sldChg>
      <pc:sldChg chg="modSp add mod ord">
        <pc:chgData name="Michael Bloomfield" userId="f70212b848e07b29" providerId="LiveId" clId="{BA976264-9805-4731-ACDC-7F8489037E99}" dt="2026-08-26T04:31:32.705" v="6"/>
        <pc:sldMkLst>
          <pc:docMk/>
          <pc:sldMk cId="698348858" sldId="336"/>
        </pc:sldMkLst>
        <pc:spChg chg="mod">
          <ac:chgData name="Michael Bloomfield" userId="f70212b848e07b29" providerId="LiveId" clId="{BA976264-9805-4731-ACDC-7F8489037E99}" dt="2026-08-26T04:31:19.328" v="3"/>
          <ac:spMkLst>
            <pc:docMk/>
            <pc:sldMk cId="698348858" sldId="336"/>
            <ac:spMk id="2" creationId="{A148591F-E7AE-1CD9-0342-45E25365CD10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527246214" sldId="337"/>
        </pc:sldMkLst>
        <pc:spChg chg="mod">
          <ac:chgData name="Michael Bloomfield" userId="f70212b848e07b29" providerId="LiveId" clId="{BA976264-9805-4731-ACDC-7F8489037E99}" dt="2026-08-26T06:13:55.132" v="3913" actId="207"/>
          <ac:spMkLst>
            <pc:docMk/>
            <pc:sldMk cId="3527246214" sldId="337"/>
            <ac:spMk id="2" creationId="{10EE3D78-CD68-FC36-DD9C-B4A39E2BEF36}"/>
          </ac:spMkLst>
        </pc:spChg>
        <pc:spChg chg="mod">
          <ac:chgData name="Michael Bloomfield" userId="f70212b848e07b29" providerId="LiveId" clId="{BA976264-9805-4731-ACDC-7F8489037E99}" dt="2026-08-26T06:54:07.191" v="4015" actId="255"/>
          <ac:spMkLst>
            <pc:docMk/>
            <pc:sldMk cId="3527246214" sldId="337"/>
            <ac:spMk id="6" creationId="{AA3DFBBD-E150-883D-B2FF-01113CBD75FE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568548714" sldId="338"/>
        </pc:sldMkLst>
        <pc:spChg chg="mod">
          <ac:chgData name="Michael Bloomfield" userId="f70212b848e07b29" providerId="LiveId" clId="{BA976264-9805-4731-ACDC-7F8489037E99}" dt="2026-08-26T06:16:24.846" v="3914" actId="207"/>
          <ac:spMkLst>
            <pc:docMk/>
            <pc:sldMk cId="1568548714" sldId="338"/>
            <ac:spMk id="2" creationId="{AF2ECD30-9B81-37DC-B2FD-DF9C413951B2}"/>
          </ac:spMkLst>
        </pc:spChg>
        <pc:spChg chg="mod">
          <ac:chgData name="Michael Bloomfield" userId="f70212b848e07b29" providerId="LiveId" clId="{BA976264-9805-4731-ACDC-7F8489037E99}" dt="2026-08-26T06:54:01.338" v="4014" actId="255"/>
          <ac:spMkLst>
            <pc:docMk/>
            <pc:sldMk cId="1568548714" sldId="338"/>
            <ac:spMk id="6" creationId="{DF5F4F0E-D475-423E-5FA4-97F18AE7C29E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457539980" sldId="339"/>
        </pc:sldMkLst>
        <pc:spChg chg="mod">
          <ac:chgData name="Michael Bloomfield" userId="f70212b848e07b29" providerId="LiveId" clId="{BA976264-9805-4731-ACDC-7F8489037E99}" dt="2026-08-26T06:16:28.751" v="3915" actId="207"/>
          <ac:spMkLst>
            <pc:docMk/>
            <pc:sldMk cId="1457539980" sldId="339"/>
            <ac:spMk id="2" creationId="{96674C74-D328-F260-3809-DF2C7AF4924E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1457539980" sldId="339"/>
            <ac:spMk id="6" creationId="{D38DDD99-A336-C756-6673-F1E29EC26D3E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039785834" sldId="340"/>
        </pc:sldMkLst>
        <pc:spChg chg="mod">
          <ac:chgData name="Michael Bloomfield" userId="f70212b848e07b29" providerId="LiveId" clId="{BA976264-9805-4731-ACDC-7F8489037E99}" dt="2026-08-26T06:16:33.020" v="3916" actId="207"/>
          <ac:spMkLst>
            <pc:docMk/>
            <pc:sldMk cId="2039785834" sldId="340"/>
            <ac:spMk id="2" creationId="{16B45688-029C-EAB2-7723-89325382EEA0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2039785834" sldId="340"/>
            <ac:spMk id="6" creationId="{CE943326-6B15-D4C5-C461-D38F8885C9F3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80778498" sldId="341"/>
        </pc:sldMkLst>
        <pc:spChg chg="mod">
          <ac:chgData name="Michael Bloomfield" userId="f70212b848e07b29" providerId="LiveId" clId="{BA976264-9805-4731-ACDC-7F8489037E99}" dt="2026-08-26T06:16:38.007" v="3917" actId="207"/>
          <ac:spMkLst>
            <pc:docMk/>
            <pc:sldMk cId="80778498" sldId="341"/>
            <ac:spMk id="2" creationId="{709243C6-43AA-9578-01E0-339C89419494}"/>
          </ac:spMkLst>
        </pc:spChg>
        <pc:spChg chg="mod">
          <ac:chgData name="Michael Bloomfield" userId="f70212b848e07b29" providerId="LiveId" clId="{BA976264-9805-4731-ACDC-7F8489037E99}" dt="2026-08-26T06:53:44.336" v="4011" actId="255"/>
          <ac:spMkLst>
            <pc:docMk/>
            <pc:sldMk cId="80778498" sldId="341"/>
            <ac:spMk id="6" creationId="{365852EE-538C-5E09-B0F2-12552512E4D7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564801102" sldId="342"/>
        </pc:sldMkLst>
        <pc:spChg chg="mod">
          <ac:chgData name="Michael Bloomfield" userId="f70212b848e07b29" providerId="LiveId" clId="{BA976264-9805-4731-ACDC-7F8489037E99}" dt="2026-08-26T06:16:41.892" v="3918" actId="207"/>
          <ac:spMkLst>
            <pc:docMk/>
            <pc:sldMk cId="3564801102" sldId="342"/>
            <ac:spMk id="2" creationId="{DF5166E6-3DB1-0784-CBD2-A7F92107D9EC}"/>
          </ac:spMkLst>
        </pc:spChg>
        <pc:spChg chg="mod">
          <ac:chgData name="Michael Bloomfield" userId="f70212b848e07b29" providerId="LiveId" clId="{BA976264-9805-4731-ACDC-7F8489037E99}" dt="2026-08-26T06:53:39.157" v="4010" actId="255"/>
          <ac:spMkLst>
            <pc:docMk/>
            <pc:sldMk cId="3564801102" sldId="342"/>
            <ac:spMk id="6" creationId="{4ED1F906-9976-0300-585B-52200E60A48D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340111751" sldId="343"/>
        </pc:sldMkLst>
        <pc:spChg chg="mod">
          <ac:chgData name="Michael Bloomfield" userId="f70212b848e07b29" providerId="LiveId" clId="{BA976264-9805-4731-ACDC-7F8489037E99}" dt="2026-08-26T06:16:45.621" v="3919" actId="207"/>
          <ac:spMkLst>
            <pc:docMk/>
            <pc:sldMk cId="2340111751" sldId="343"/>
            <ac:spMk id="2" creationId="{D0541503-1588-5ABD-2F7B-89AA9C877BB2}"/>
          </ac:spMkLst>
        </pc:spChg>
        <pc:spChg chg="mod">
          <ac:chgData name="Michael Bloomfield" userId="f70212b848e07b29" providerId="LiveId" clId="{BA976264-9805-4731-ACDC-7F8489037E99}" dt="2026-08-26T06:53:33.113" v="4009" actId="255"/>
          <ac:spMkLst>
            <pc:docMk/>
            <pc:sldMk cId="2340111751" sldId="343"/>
            <ac:spMk id="6" creationId="{585B38B9-9609-8D9F-A053-43358C6656CB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996276749" sldId="344"/>
        </pc:sldMkLst>
        <pc:spChg chg="mod">
          <ac:chgData name="Michael Bloomfield" userId="f70212b848e07b29" providerId="LiveId" clId="{BA976264-9805-4731-ACDC-7F8489037E99}" dt="2026-08-26T06:16:49.656" v="3920" actId="207"/>
          <ac:spMkLst>
            <pc:docMk/>
            <pc:sldMk cId="3996276749" sldId="344"/>
            <ac:spMk id="2" creationId="{0B5C7A59-12D4-9DED-C6FA-C2049F7066FC}"/>
          </ac:spMkLst>
        </pc:spChg>
        <pc:spChg chg="mod">
          <ac:chgData name="Michael Bloomfield" userId="f70212b848e07b29" providerId="LiveId" clId="{BA976264-9805-4731-ACDC-7F8489037E99}" dt="2026-08-26T06:53:27.862" v="4008" actId="255"/>
          <ac:spMkLst>
            <pc:docMk/>
            <pc:sldMk cId="3996276749" sldId="344"/>
            <ac:spMk id="6" creationId="{A334ABBE-045F-5123-5FD3-3E59B16FD808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823270790" sldId="345"/>
        </pc:sldMkLst>
        <pc:spChg chg="mod">
          <ac:chgData name="Michael Bloomfield" userId="f70212b848e07b29" providerId="LiveId" clId="{BA976264-9805-4731-ACDC-7F8489037E99}" dt="2026-08-26T06:16:54.158" v="3921" actId="207"/>
          <ac:spMkLst>
            <pc:docMk/>
            <pc:sldMk cId="823270790" sldId="345"/>
            <ac:spMk id="2" creationId="{B4C594F1-236A-7823-F0CC-3FDF8193973F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823270790" sldId="345"/>
            <ac:spMk id="6" creationId="{0616309A-6880-C3F7-9167-00176EDE57AC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674667299" sldId="346"/>
        </pc:sldMkLst>
        <pc:spChg chg="mod">
          <ac:chgData name="Michael Bloomfield" userId="f70212b848e07b29" providerId="LiveId" clId="{BA976264-9805-4731-ACDC-7F8489037E99}" dt="2026-08-26T06:16:58.605" v="3922" actId="207"/>
          <ac:spMkLst>
            <pc:docMk/>
            <pc:sldMk cId="3674667299" sldId="346"/>
            <ac:spMk id="2" creationId="{30149967-5D2B-8380-36F8-4F4D69F328E2}"/>
          </ac:spMkLst>
        </pc:spChg>
        <pc:spChg chg="mod">
          <ac:chgData name="Michael Bloomfield" userId="f70212b848e07b29" providerId="LiveId" clId="{BA976264-9805-4731-ACDC-7F8489037E99}" dt="2026-08-26T06:53:17.442" v="4006" actId="255"/>
          <ac:spMkLst>
            <pc:docMk/>
            <pc:sldMk cId="3674667299" sldId="346"/>
            <ac:spMk id="6" creationId="{13C3952D-BE1D-E7F1-5BA1-3AB38353DFB1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972563850" sldId="347"/>
        </pc:sldMkLst>
        <pc:spChg chg="mod">
          <ac:chgData name="Michael Bloomfield" userId="f70212b848e07b29" providerId="LiveId" clId="{BA976264-9805-4731-ACDC-7F8489037E99}" dt="2026-08-26T06:17:02.110" v="3923" actId="207"/>
          <ac:spMkLst>
            <pc:docMk/>
            <pc:sldMk cId="2972563850" sldId="347"/>
            <ac:spMk id="2" creationId="{BAC76A6D-34BF-CF36-FD30-8798734A0795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2972563850" sldId="347"/>
            <ac:spMk id="6" creationId="{16012079-B389-FD75-B741-CB6B77331BED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849896376" sldId="348"/>
        </pc:sldMkLst>
        <pc:spChg chg="mod">
          <ac:chgData name="Michael Bloomfield" userId="f70212b848e07b29" providerId="LiveId" clId="{BA976264-9805-4731-ACDC-7F8489037E99}" dt="2026-08-26T06:17:05.569" v="3924" actId="207"/>
          <ac:spMkLst>
            <pc:docMk/>
            <pc:sldMk cId="2849896376" sldId="348"/>
            <ac:spMk id="2" creationId="{9812EF6C-6519-8DD3-C5E8-20667D33C572}"/>
          </ac:spMkLst>
        </pc:spChg>
        <pc:spChg chg="mod">
          <ac:chgData name="Michael Bloomfield" userId="f70212b848e07b29" providerId="LiveId" clId="{BA976264-9805-4731-ACDC-7F8489037E99}" dt="2026-08-26T06:53:05.126" v="4004" actId="255"/>
          <ac:spMkLst>
            <pc:docMk/>
            <pc:sldMk cId="2849896376" sldId="348"/>
            <ac:spMk id="6" creationId="{6F8DE2ED-E054-AF51-73E4-A1DA572238D4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363930631" sldId="349"/>
        </pc:sldMkLst>
        <pc:spChg chg="mod">
          <ac:chgData name="Michael Bloomfield" userId="f70212b848e07b29" providerId="LiveId" clId="{BA976264-9805-4731-ACDC-7F8489037E99}" dt="2026-08-26T06:17:09.132" v="3925" actId="207"/>
          <ac:spMkLst>
            <pc:docMk/>
            <pc:sldMk cId="1363930631" sldId="349"/>
            <ac:spMk id="2" creationId="{CDA22356-0494-24AE-F8BD-345DA956D0DB}"/>
          </ac:spMkLst>
        </pc:spChg>
        <pc:spChg chg="mod">
          <ac:chgData name="Michael Bloomfield" userId="f70212b848e07b29" providerId="LiveId" clId="{BA976264-9805-4731-ACDC-7F8489037E99}" dt="2026-08-26T07:12:22.550" v="4106" actId="27636"/>
          <ac:spMkLst>
            <pc:docMk/>
            <pc:sldMk cId="1363930631" sldId="349"/>
            <ac:spMk id="6" creationId="{4055FD4E-B9E5-C1C3-F9FC-5503AF4618AB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742206158" sldId="350"/>
        </pc:sldMkLst>
        <pc:spChg chg="mod">
          <ac:chgData name="Michael Bloomfield" userId="f70212b848e07b29" providerId="LiveId" clId="{BA976264-9805-4731-ACDC-7F8489037E99}" dt="2026-08-26T06:17:14.063" v="3926" actId="207"/>
          <ac:spMkLst>
            <pc:docMk/>
            <pc:sldMk cId="2742206158" sldId="350"/>
            <ac:spMk id="2" creationId="{77BF6C09-96A3-EC44-AFEB-EE05753D273E}"/>
          </ac:spMkLst>
        </pc:spChg>
        <pc:spChg chg="mod">
          <ac:chgData name="Michael Bloomfield" userId="f70212b848e07b29" providerId="LiveId" clId="{BA976264-9805-4731-ACDC-7F8489037E99}" dt="2026-08-26T06:52:54.731" v="4002" actId="255"/>
          <ac:spMkLst>
            <pc:docMk/>
            <pc:sldMk cId="2742206158" sldId="350"/>
            <ac:spMk id="6" creationId="{3E5A3882-2E8D-937A-BE9A-199D88A73AFA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396370699" sldId="351"/>
        </pc:sldMkLst>
        <pc:spChg chg="mod">
          <ac:chgData name="Michael Bloomfield" userId="f70212b848e07b29" providerId="LiveId" clId="{BA976264-9805-4731-ACDC-7F8489037E99}" dt="2026-08-26T06:17:18.729" v="3927" actId="207"/>
          <ac:spMkLst>
            <pc:docMk/>
            <pc:sldMk cId="1396370699" sldId="351"/>
            <ac:spMk id="2" creationId="{93CF801E-2998-FC5D-17EE-99E3B1C55484}"/>
          </ac:spMkLst>
        </pc:spChg>
        <pc:spChg chg="mod">
          <ac:chgData name="Michael Bloomfield" userId="f70212b848e07b29" providerId="LiveId" clId="{BA976264-9805-4731-ACDC-7F8489037E99}" dt="2026-08-26T06:52:49.491" v="4001" actId="255"/>
          <ac:spMkLst>
            <pc:docMk/>
            <pc:sldMk cId="1396370699" sldId="351"/>
            <ac:spMk id="6" creationId="{DE29F010-3ED2-BEA2-5B22-BCDCFD0452F3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766182085" sldId="352"/>
        </pc:sldMkLst>
        <pc:spChg chg="mod">
          <ac:chgData name="Michael Bloomfield" userId="f70212b848e07b29" providerId="LiveId" clId="{BA976264-9805-4731-ACDC-7F8489037E99}" dt="2026-08-26T06:17:22.809" v="3928" actId="207"/>
          <ac:spMkLst>
            <pc:docMk/>
            <pc:sldMk cId="1766182085" sldId="352"/>
            <ac:spMk id="2" creationId="{6411713C-85AD-52B0-0845-4E5955D90926}"/>
          </ac:spMkLst>
        </pc:spChg>
        <pc:spChg chg="mod">
          <ac:chgData name="Michael Bloomfield" userId="f70212b848e07b29" providerId="LiveId" clId="{BA976264-9805-4731-ACDC-7F8489037E99}" dt="2026-08-26T06:52:44.176" v="4000" actId="255"/>
          <ac:spMkLst>
            <pc:docMk/>
            <pc:sldMk cId="1766182085" sldId="352"/>
            <ac:spMk id="6" creationId="{21E242FB-868F-1636-4E8C-6CDB45459B34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847750088" sldId="353"/>
        </pc:sldMkLst>
        <pc:spChg chg="mod">
          <ac:chgData name="Michael Bloomfield" userId="f70212b848e07b29" providerId="LiveId" clId="{BA976264-9805-4731-ACDC-7F8489037E99}" dt="2026-08-26T06:17:26.464" v="3929" actId="207"/>
          <ac:spMkLst>
            <pc:docMk/>
            <pc:sldMk cId="1847750088" sldId="353"/>
            <ac:spMk id="2" creationId="{CD961CD2-61D0-7AE7-19F9-9CD42701DED5}"/>
          </ac:spMkLst>
        </pc:spChg>
        <pc:spChg chg="mod">
          <ac:chgData name="Michael Bloomfield" userId="f70212b848e07b29" providerId="LiveId" clId="{BA976264-9805-4731-ACDC-7F8489037E99}" dt="2026-08-26T06:52:38.998" v="3999" actId="255"/>
          <ac:spMkLst>
            <pc:docMk/>
            <pc:sldMk cId="1847750088" sldId="353"/>
            <ac:spMk id="6" creationId="{2D077CFA-E72D-E342-1C3A-CE21916780AD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46592227" sldId="354"/>
        </pc:sldMkLst>
        <pc:spChg chg="mod">
          <ac:chgData name="Michael Bloomfield" userId="f70212b848e07b29" providerId="LiveId" clId="{BA976264-9805-4731-ACDC-7F8489037E99}" dt="2026-08-26T06:17:31.308" v="3930" actId="207"/>
          <ac:spMkLst>
            <pc:docMk/>
            <pc:sldMk cId="246592227" sldId="354"/>
            <ac:spMk id="2" creationId="{F2572CCF-660B-1C6B-B897-FC28075DA87E}"/>
          </ac:spMkLst>
        </pc:spChg>
        <pc:spChg chg="mod">
          <ac:chgData name="Michael Bloomfield" userId="f70212b848e07b29" providerId="LiveId" clId="{BA976264-9805-4731-ACDC-7F8489037E99}" dt="2026-08-26T07:12:22.552" v="4107" actId="27636"/>
          <ac:spMkLst>
            <pc:docMk/>
            <pc:sldMk cId="246592227" sldId="354"/>
            <ac:spMk id="6" creationId="{56C01750-B01F-853A-6B99-7903984A0DD0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727557752" sldId="355"/>
        </pc:sldMkLst>
        <pc:spChg chg="mod">
          <ac:chgData name="Michael Bloomfield" userId="f70212b848e07b29" providerId="LiveId" clId="{BA976264-9805-4731-ACDC-7F8489037E99}" dt="2026-08-26T06:17:34.623" v="3931" actId="207"/>
          <ac:spMkLst>
            <pc:docMk/>
            <pc:sldMk cId="2727557752" sldId="355"/>
            <ac:spMk id="2" creationId="{80D34E05-08F9-3FD1-96AA-43B5699B4E9B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2727557752" sldId="355"/>
            <ac:spMk id="6" creationId="{2C1712A9-BE89-6E3F-2106-00FCA9FC39D1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363932398" sldId="356"/>
        </pc:sldMkLst>
        <pc:spChg chg="mod">
          <ac:chgData name="Michael Bloomfield" userId="f70212b848e07b29" providerId="LiveId" clId="{BA976264-9805-4731-ACDC-7F8489037E99}" dt="2026-08-26T06:17:38.608" v="3932" actId="207"/>
          <ac:spMkLst>
            <pc:docMk/>
            <pc:sldMk cId="1363932398" sldId="356"/>
            <ac:spMk id="2" creationId="{7C88C5E9-0309-5FC8-304B-423DD202B39A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1363932398" sldId="356"/>
            <ac:spMk id="6" creationId="{FDBC8A35-DB03-AA86-5941-CA870B3A74D4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047702870" sldId="357"/>
        </pc:sldMkLst>
        <pc:spChg chg="mod">
          <ac:chgData name="Michael Bloomfield" userId="f70212b848e07b29" providerId="LiveId" clId="{BA976264-9805-4731-ACDC-7F8489037E99}" dt="2026-08-26T06:17:42.258" v="3933" actId="207"/>
          <ac:spMkLst>
            <pc:docMk/>
            <pc:sldMk cId="1047702870" sldId="357"/>
            <ac:spMk id="2" creationId="{566F578B-E3FC-A1DC-CD71-95545C3CAF6D}"/>
          </ac:spMkLst>
        </pc:spChg>
        <pc:spChg chg="mod">
          <ac:chgData name="Michael Bloomfield" userId="f70212b848e07b29" providerId="LiveId" clId="{BA976264-9805-4731-ACDC-7F8489037E99}" dt="2026-08-26T06:52:17.565" v="3995" actId="255"/>
          <ac:spMkLst>
            <pc:docMk/>
            <pc:sldMk cId="1047702870" sldId="357"/>
            <ac:spMk id="6" creationId="{988939C5-4B5C-D479-3500-4501DEF0C86E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82664161" sldId="358"/>
        </pc:sldMkLst>
        <pc:spChg chg="mod">
          <ac:chgData name="Michael Bloomfield" userId="f70212b848e07b29" providerId="LiveId" clId="{BA976264-9805-4731-ACDC-7F8489037E99}" dt="2026-08-26T06:17:45.834" v="3934" actId="207"/>
          <ac:spMkLst>
            <pc:docMk/>
            <pc:sldMk cId="382664161" sldId="358"/>
            <ac:spMk id="2" creationId="{DAF2E2B1-4B20-60FD-BE91-3AA4DD0BA3F9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382664161" sldId="358"/>
            <ac:spMk id="6" creationId="{1B442918-3902-5AA2-6CED-135F81F73224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320678663" sldId="359"/>
        </pc:sldMkLst>
        <pc:spChg chg="mod">
          <ac:chgData name="Michael Bloomfield" userId="f70212b848e07b29" providerId="LiveId" clId="{BA976264-9805-4731-ACDC-7F8489037E99}" dt="2026-08-26T06:17:54.252" v="3936" actId="207"/>
          <ac:spMkLst>
            <pc:docMk/>
            <pc:sldMk cId="3320678663" sldId="359"/>
            <ac:spMk id="2" creationId="{3EA82419-4BD0-B2AC-37BE-5515E3F19D13}"/>
          </ac:spMkLst>
        </pc:spChg>
        <pc:spChg chg="mod">
          <ac:chgData name="Michael Bloomfield" userId="f70212b848e07b29" providerId="LiveId" clId="{BA976264-9805-4731-ACDC-7F8489037E99}" dt="2026-08-26T06:52:01.098" v="3992" actId="255"/>
          <ac:spMkLst>
            <pc:docMk/>
            <pc:sldMk cId="3320678663" sldId="359"/>
            <ac:spMk id="6" creationId="{5A5E689C-6ABB-0ACB-46FD-228BA62AEA2A}"/>
          </ac:spMkLst>
        </pc:spChg>
      </pc:sldChg>
      <pc:sldChg chg="modSp add del mod ord">
        <pc:chgData name="Michael Bloomfield" userId="f70212b848e07b29" providerId="LiveId" clId="{BA976264-9805-4731-ACDC-7F8489037E99}" dt="2026-08-26T07:14:07.471" v="4112" actId="26606"/>
        <pc:sldMkLst>
          <pc:docMk/>
          <pc:sldMk cId="1914142202" sldId="360"/>
        </pc:sldMkLst>
        <pc:spChg chg="mod">
          <ac:chgData name="Michael Bloomfield" userId="f70212b848e07b29" providerId="LiveId" clId="{BA976264-9805-4731-ACDC-7F8489037E99}" dt="2026-08-26T06:17:49.471" v="3935" actId="207"/>
          <ac:spMkLst>
            <pc:docMk/>
            <pc:sldMk cId="1914142202" sldId="360"/>
            <ac:spMk id="2" creationId="{BF965585-DF99-5EC4-C7E2-19F8A0EF5399}"/>
          </ac:spMkLst>
        </pc:spChg>
        <pc:spChg chg="mod">
          <ac:chgData name="Michael Bloomfield" userId="f70212b848e07b29" providerId="LiveId" clId="{BA976264-9805-4731-ACDC-7F8489037E99}" dt="2026-08-26T06:52:06.512" v="3993" actId="255"/>
          <ac:spMkLst>
            <pc:docMk/>
            <pc:sldMk cId="1914142202" sldId="360"/>
            <ac:spMk id="6" creationId="{1B86177D-9232-CB5E-008C-2701575B321A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279343669" sldId="361"/>
        </pc:sldMkLst>
        <pc:spChg chg="mod">
          <ac:chgData name="Michael Bloomfield" userId="f70212b848e07b29" providerId="LiveId" clId="{BA976264-9805-4731-ACDC-7F8489037E99}" dt="2026-08-26T06:17:57.979" v="3937" actId="207"/>
          <ac:spMkLst>
            <pc:docMk/>
            <pc:sldMk cId="2279343669" sldId="361"/>
            <ac:spMk id="2" creationId="{DE5A820D-48BE-1426-5417-8A9C8D0F8511}"/>
          </ac:spMkLst>
        </pc:spChg>
        <pc:spChg chg="mod">
          <ac:chgData name="Michael Bloomfield" userId="f70212b848e07b29" providerId="LiveId" clId="{BA976264-9805-4731-ACDC-7F8489037E99}" dt="2026-08-26T07:12:22.552" v="4108" actId="27636"/>
          <ac:spMkLst>
            <pc:docMk/>
            <pc:sldMk cId="2279343669" sldId="361"/>
            <ac:spMk id="6" creationId="{CB19D601-1169-AFD7-D1A5-BAFFA06CE012}"/>
          </ac:spMkLst>
        </pc:spChg>
      </pc:sldChg>
      <pc:sldChg chg="modSp add mod">
        <pc:chgData name="Michael Bloomfield" userId="f70212b848e07b29" providerId="LiveId" clId="{BA976264-9805-4731-ACDC-7F8489037E99}" dt="2026-08-26T04:41:26.099" v="111"/>
        <pc:sldMkLst>
          <pc:docMk/>
          <pc:sldMk cId="292299941" sldId="362"/>
        </pc:sldMkLst>
        <pc:spChg chg="mod">
          <ac:chgData name="Michael Bloomfield" userId="f70212b848e07b29" providerId="LiveId" clId="{BA976264-9805-4731-ACDC-7F8489037E99}" dt="2026-08-26T04:41:26.099" v="111"/>
          <ac:spMkLst>
            <pc:docMk/>
            <pc:sldMk cId="292299941" sldId="362"/>
            <ac:spMk id="2" creationId="{991BA09E-F723-E94B-4B74-437D7F6B0A32}"/>
          </ac:spMkLst>
        </pc:spChg>
      </pc:sldChg>
      <pc:sldChg chg="modSp add del mod ord">
        <pc:chgData name="Michael Bloomfield" userId="f70212b848e07b29" providerId="LiveId" clId="{BA976264-9805-4731-ACDC-7F8489037E99}" dt="2026-08-26T07:14:07.471" v="4112" actId="26606"/>
        <pc:sldMkLst>
          <pc:docMk/>
          <pc:sldMk cId="1370387794" sldId="363"/>
        </pc:sldMkLst>
        <pc:spChg chg="mod">
          <ac:chgData name="Michael Bloomfield" userId="f70212b848e07b29" providerId="LiveId" clId="{BA976264-9805-4731-ACDC-7F8489037E99}" dt="2026-08-26T06:20:08.535" v="3939" actId="207"/>
          <ac:spMkLst>
            <pc:docMk/>
            <pc:sldMk cId="1370387794" sldId="363"/>
            <ac:spMk id="2" creationId="{FE12FB6B-2016-314A-2FF4-018ED9C71A58}"/>
          </ac:spMkLst>
        </pc:spChg>
        <pc:spChg chg="mod">
          <ac:chgData name="Michael Bloomfield" userId="f70212b848e07b29" providerId="LiveId" clId="{BA976264-9805-4731-ACDC-7F8489037E99}" dt="2026-08-26T06:51:48.033" v="3990" actId="255"/>
          <ac:spMkLst>
            <pc:docMk/>
            <pc:sldMk cId="1370387794" sldId="363"/>
            <ac:spMk id="6" creationId="{E1849F62-1B72-F9AC-BD2B-FB90C9B8E47D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41140545" sldId="364"/>
        </pc:sldMkLst>
        <pc:spChg chg="mod">
          <ac:chgData name="Michael Bloomfield" userId="f70212b848e07b29" providerId="LiveId" clId="{BA976264-9805-4731-ACDC-7F8489037E99}" dt="2026-08-26T06:20:02.830" v="3938" actId="207"/>
          <ac:spMkLst>
            <pc:docMk/>
            <pc:sldMk cId="141140545" sldId="364"/>
            <ac:spMk id="2" creationId="{A5EA8A5F-FB50-95A5-4153-D9D77F8721CA}"/>
          </ac:spMkLst>
        </pc:spChg>
        <pc:spChg chg="mod">
          <ac:chgData name="Michael Bloomfield" userId="f70212b848e07b29" providerId="LiveId" clId="{BA976264-9805-4731-ACDC-7F8489037E99}" dt="2026-08-26T07:12:22.552" v="4109" actId="27636"/>
          <ac:spMkLst>
            <pc:docMk/>
            <pc:sldMk cId="141140545" sldId="364"/>
            <ac:spMk id="6" creationId="{D13B2648-4A97-4100-FF28-77ACB67713C9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555985427" sldId="365"/>
        </pc:sldMkLst>
        <pc:spChg chg="mod">
          <ac:chgData name="Michael Bloomfield" userId="f70212b848e07b29" providerId="LiveId" clId="{BA976264-9805-4731-ACDC-7F8489037E99}" dt="2026-08-26T06:20:23.309" v="3940" actId="207"/>
          <ac:spMkLst>
            <pc:docMk/>
            <pc:sldMk cId="1555985427" sldId="365"/>
            <ac:spMk id="2" creationId="{435B89B2-F48A-C302-1A77-58D205CA16FF}"/>
          </ac:spMkLst>
        </pc:spChg>
        <pc:spChg chg="mod">
          <ac:chgData name="Michael Bloomfield" userId="f70212b848e07b29" providerId="LiveId" clId="{BA976264-9805-4731-ACDC-7F8489037E99}" dt="2026-08-26T06:51:34.651" v="3988" actId="255"/>
          <ac:spMkLst>
            <pc:docMk/>
            <pc:sldMk cId="1555985427" sldId="365"/>
            <ac:spMk id="6" creationId="{4A60CE42-2885-6F20-91AE-A058A6204FE0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4058411891" sldId="366"/>
        </pc:sldMkLst>
        <pc:spChg chg="mod">
          <ac:chgData name="Michael Bloomfield" userId="f70212b848e07b29" providerId="LiveId" clId="{BA976264-9805-4731-ACDC-7F8489037E99}" dt="2026-08-26T06:20:27.416" v="3941" actId="207"/>
          <ac:spMkLst>
            <pc:docMk/>
            <pc:sldMk cId="4058411891" sldId="366"/>
            <ac:spMk id="2" creationId="{A90981FA-C288-D130-7E45-5D7908D935B7}"/>
          </ac:spMkLst>
        </pc:spChg>
        <pc:spChg chg="mod">
          <ac:chgData name="Michael Bloomfield" userId="f70212b848e07b29" providerId="LiveId" clId="{BA976264-9805-4731-ACDC-7F8489037E99}" dt="2026-08-26T06:51:28.332" v="3987" actId="255"/>
          <ac:spMkLst>
            <pc:docMk/>
            <pc:sldMk cId="4058411891" sldId="366"/>
            <ac:spMk id="6" creationId="{DC0CA90B-CE16-7C61-A2B9-744C69F017E8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461645839" sldId="367"/>
        </pc:sldMkLst>
        <pc:spChg chg="mod">
          <ac:chgData name="Michael Bloomfield" userId="f70212b848e07b29" providerId="LiveId" clId="{BA976264-9805-4731-ACDC-7F8489037E99}" dt="2026-08-26T06:20:31.662" v="3942" actId="207"/>
          <ac:spMkLst>
            <pc:docMk/>
            <pc:sldMk cId="3461645839" sldId="367"/>
            <ac:spMk id="2" creationId="{141CDB4D-9D26-B8D6-775F-CD78DC5193F5}"/>
          </ac:spMkLst>
        </pc:spChg>
        <pc:spChg chg="mod">
          <ac:chgData name="Michael Bloomfield" userId="f70212b848e07b29" providerId="LiveId" clId="{BA976264-9805-4731-ACDC-7F8489037E99}" dt="2026-08-26T06:51:22.360" v="3986" actId="255"/>
          <ac:spMkLst>
            <pc:docMk/>
            <pc:sldMk cId="3461645839" sldId="367"/>
            <ac:spMk id="6" creationId="{C24427B5-D331-5B85-3387-965EB6223467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977084233" sldId="368"/>
        </pc:sldMkLst>
        <pc:spChg chg="mod">
          <ac:chgData name="Michael Bloomfield" userId="f70212b848e07b29" providerId="LiveId" clId="{BA976264-9805-4731-ACDC-7F8489037E99}" dt="2026-08-26T06:20:35.290" v="3943" actId="207"/>
          <ac:spMkLst>
            <pc:docMk/>
            <pc:sldMk cId="977084233" sldId="368"/>
            <ac:spMk id="2" creationId="{6001A922-4C58-5C7F-8182-EE03FC6EB58D}"/>
          </ac:spMkLst>
        </pc:spChg>
        <pc:spChg chg="mod">
          <ac:chgData name="Michael Bloomfield" userId="f70212b848e07b29" providerId="LiveId" clId="{BA976264-9805-4731-ACDC-7F8489037E99}" dt="2026-08-26T06:51:16.213" v="3985" actId="255"/>
          <ac:spMkLst>
            <pc:docMk/>
            <pc:sldMk cId="977084233" sldId="368"/>
            <ac:spMk id="6" creationId="{5D640D87-73F6-898C-F800-E7E115EDAA4A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809560605" sldId="369"/>
        </pc:sldMkLst>
        <pc:spChg chg="mod">
          <ac:chgData name="Michael Bloomfield" userId="f70212b848e07b29" providerId="LiveId" clId="{BA976264-9805-4731-ACDC-7F8489037E99}" dt="2026-08-26T06:20:38.784" v="3944" actId="207"/>
          <ac:spMkLst>
            <pc:docMk/>
            <pc:sldMk cId="3809560605" sldId="369"/>
            <ac:spMk id="2" creationId="{95B0E206-47A9-B3CA-D7EF-E9DE82B0EC15}"/>
          </ac:spMkLst>
        </pc:spChg>
        <pc:spChg chg="mod">
          <ac:chgData name="Michael Bloomfield" userId="f70212b848e07b29" providerId="LiveId" clId="{BA976264-9805-4731-ACDC-7F8489037E99}" dt="2026-08-26T06:51:10.506" v="3984" actId="255"/>
          <ac:spMkLst>
            <pc:docMk/>
            <pc:sldMk cId="3809560605" sldId="369"/>
            <ac:spMk id="6" creationId="{7326BCD7-3076-4D83-02C0-DC34A4240D97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005221623" sldId="370"/>
        </pc:sldMkLst>
        <pc:spChg chg="mod">
          <ac:chgData name="Michael Bloomfield" userId="f70212b848e07b29" providerId="LiveId" clId="{BA976264-9805-4731-ACDC-7F8489037E99}" dt="2026-08-26T06:20:42.453" v="3945" actId="207"/>
          <ac:spMkLst>
            <pc:docMk/>
            <pc:sldMk cId="3005221623" sldId="370"/>
            <ac:spMk id="2" creationId="{CDAA7B03-210E-59CC-04DA-D5C61D3DA4D3}"/>
          </ac:spMkLst>
        </pc:spChg>
        <pc:spChg chg="mod">
          <ac:chgData name="Michael Bloomfield" userId="f70212b848e07b29" providerId="LiveId" clId="{BA976264-9805-4731-ACDC-7F8489037E99}" dt="2026-08-26T06:51:00.463" v="3983" actId="255"/>
          <ac:spMkLst>
            <pc:docMk/>
            <pc:sldMk cId="3005221623" sldId="370"/>
            <ac:spMk id="6" creationId="{DA2B9DE3-BC66-FC9B-C304-C841C514F66F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169757839" sldId="371"/>
        </pc:sldMkLst>
        <pc:spChg chg="mod">
          <ac:chgData name="Michael Bloomfield" userId="f70212b848e07b29" providerId="LiveId" clId="{BA976264-9805-4731-ACDC-7F8489037E99}" dt="2026-08-26T06:20:46.027" v="3946" actId="207"/>
          <ac:spMkLst>
            <pc:docMk/>
            <pc:sldMk cId="3169757839" sldId="371"/>
            <ac:spMk id="2" creationId="{262FA6A5-0F2D-6806-8B08-E877FC64A9C3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3169757839" sldId="371"/>
            <ac:spMk id="6" creationId="{8A2A66B4-4039-3FBF-0947-59844C39EB5B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039655283" sldId="372"/>
        </pc:sldMkLst>
        <pc:spChg chg="mod">
          <ac:chgData name="Michael Bloomfield" userId="f70212b848e07b29" providerId="LiveId" clId="{BA976264-9805-4731-ACDC-7F8489037E99}" dt="2026-08-26T06:20:49.449" v="3947" actId="207"/>
          <ac:spMkLst>
            <pc:docMk/>
            <pc:sldMk cId="2039655283" sldId="372"/>
            <ac:spMk id="2" creationId="{C58FE54C-5415-7C4F-E778-E5F784D95638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2039655283" sldId="372"/>
            <ac:spMk id="6" creationId="{5EBF6F04-DE59-8C67-95A5-EC0DEE89162A}"/>
          </ac:spMkLst>
        </pc:spChg>
      </pc:sldChg>
      <pc:sldChg chg="addSp delSp 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501978066" sldId="373"/>
        </pc:sldMkLst>
        <pc:spChg chg="mod">
          <ac:chgData name="Michael Bloomfield" userId="f70212b848e07b29" providerId="LiveId" clId="{BA976264-9805-4731-ACDC-7F8489037E99}" dt="2026-08-26T06:20:52.828" v="3948" actId="207"/>
          <ac:spMkLst>
            <pc:docMk/>
            <pc:sldMk cId="3501978066" sldId="373"/>
            <ac:spMk id="2" creationId="{829826A3-91A6-9A37-D40D-6B908241E0E1}"/>
          </ac:spMkLst>
        </pc:spChg>
        <pc:spChg chg="add del mod">
          <ac:chgData name="Michael Bloomfield" userId="f70212b848e07b29" providerId="LiveId" clId="{BA976264-9805-4731-ACDC-7F8489037E99}" dt="2026-08-26T04:54:06.007" v="640"/>
          <ac:spMkLst>
            <pc:docMk/>
            <pc:sldMk cId="3501978066" sldId="373"/>
            <ac:spMk id="3" creationId="{C0E5BC7A-E73B-B2A4-AA55-930700C789B5}"/>
          </ac:spMkLst>
        </pc:spChg>
        <pc:spChg chg="mod">
          <ac:chgData name="Michael Bloomfield" userId="f70212b848e07b29" providerId="LiveId" clId="{BA976264-9805-4731-ACDC-7F8489037E99}" dt="2026-08-26T06:50:39.680" v="3980" actId="255"/>
          <ac:spMkLst>
            <pc:docMk/>
            <pc:sldMk cId="3501978066" sldId="373"/>
            <ac:spMk id="6" creationId="{B33A3083-26C4-77EF-6E04-D91C55D27999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003102332" sldId="374"/>
        </pc:sldMkLst>
        <pc:spChg chg="mod">
          <ac:chgData name="Michael Bloomfield" userId="f70212b848e07b29" providerId="LiveId" clId="{BA976264-9805-4731-ACDC-7F8489037E99}" dt="2026-08-26T06:20:56.654" v="3949" actId="207"/>
          <ac:spMkLst>
            <pc:docMk/>
            <pc:sldMk cId="2003102332" sldId="374"/>
            <ac:spMk id="2" creationId="{29C3B37F-0A4C-1EA3-00E5-551787EB58D9}"/>
          </ac:spMkLst>
        </pc:spChg>
        <pc:spChg chg="mod">
          <ac:chgData name="Michael Bloomfield" userId="f70212b848e07b29" providerId="LiveId" clId="{BA976264-9805-4731-ACDC-7F8489037E99}" dt="2026-08-26T06:50:33.848" v="3979" actId="255"/>
          <ac:spMkLst>
            <pc:docMk/>
            <pc:sldMk cId="2003102332" sldId="374"/>
            <ac:spMk id="6" creationId="{5F93F50F-72FF-2E03-F719-187EA2708435}"/>
          </ac:spMkLst>
        </pc:spChg>
      </pc:sldChg>
      <pc:sldChg chg="modSp add del mod ord">
        <pc:chgData name="Michael Bloomfield" userId="f70212b848e07b29" providerId="LiveId" clId="{BA976264-9805-4731-ACDC-7F8489037E99}" dt="2026-08-26T07:14:07.471" v="4112" actId="26606"/>
        <pc:sldMkLst>
          <pc:docMk/>
          <pc:sldMk cId="3475378012" sldId="375"/>
        </pc:sldMkLst>
        <pc:spChg chg="mod">
          <ac:chgData name="Michael Bloomfield" userId="f70212b848e07b29" providerId="LiveId" clId="{BA976264-9805-4731-ACDC-7F8489037E99}" dt="2026-08-26T06:21:00.280" v="3950" actId="207"/>
          <ac:spMkLst>
            <pc:docMk/>
            <pc:sldMk cId="3475378012" sldId="375"/>
            <ac:spMk id="2" creationId="{CD4A47F9-DB6A-3BFF-12B2-3060C4B8F6C9}"/>
          </ac:spMkLst>
        </pc:spChg>
        <pc:spChg chg="mod">
          <ac:chgData name="Michael Bloomfield" userId="f70212b848e07b29" providerId="LiveId" clId="{BA976264-9805-4731-ACDC-7F8489037E99}" dt="2026-08-26T06:50:25.912" v="3978" actId="255"/>
          <ac:spMkLst>
            <pc:docMk/>
            <pc:sldMk cId="3475378012" sldId="375"/>
            <ac:spMk id="6" creationId="{CEA894C3-2A66-3030-8AEC-70F0AB3678DC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709464643" sldId="376"/>
        </pc:sldMkLst>
        <pc:spChg chg="mod">
          <ac:chgData name="Michael Bloomfield" userId="f70212b848e07b29" providerId="LiveId" clId="{BA976264-9805-4731-ACDC-7F8489037E99}" dt="2026-08-26T06:21:04.027" v="3951" actId="207"/>
          <ac:spMkLst>
            <pc:docMk/>
            <pc:sldMk cId="2709464643" sldId="376"/>
            <ac:spMk id="2" creationId="{81306F44-B1E0-57A6-74A7-35D67A6AF852}"/>
          </ac:spMkLst>
        </pc:spChg>
        <pc:spChg chg="mod">
          <ac:chgData name="Michael Bloomfield" userId="f70212b848e07b29" providerId="LiveId" clId="{BA976264-9805-4731-ACDC-7F8489037E99}" dt="2026-08-26T06:50:17.248" v="3975" actId="255"/>
          <ac:spMkLst>
            <pc:docMk/>
            <pc:sldMk cId="2709464643" sldId="376"/>
            <ac:spMk id="6" creationId="{75186A4F-F127-F74B-D69F-650A7E533EE1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815068828" sldId="377"/>
        </pc:sldMkLst>
        <pc:spChg chg="mod">
          <ac:chgData name="Michael Bloomfield" userId="f70212b848e07b29" providerId="LiveId" clId="{BA976264-9805-4731-ACDC-7F8489037E99}" dt="2026-08-26T06:21:07.692" v="3952" actId="207"/>
          <ac:spMkLst>
            <pc:docMk/>
            <pc:sldMk cId="1815068828" sldId="377"/>
            <ac:spMk id="2" creationId="{FA88AFAE-3901-EF1C-9BB7-E858430A5243}"/>
          </ac:spMkLst>
        </pc:spChg>
        <pc:spChg chg="mod">
          <ac:chgData name="Michael Bloomfield" userId="f70212b848e07b29" providerId="LiveId" clId="{BA976264-9805-4731-ACDC-7F8489037E99}" dt="2026-08-26T06:49:59.299" v="3974" actId="255"/>
          <ac:spMkLst>
            <pc:docMk/>
            <pc:sldMk cId="1815068828" sldId="377"/>
            <ac:spMk id="6" creationId="{AF79D750-E4F5-E003-9F9D-70A5AFE0BF57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481043271" sldId="378"/>
        </pc:sldMkLst>
        <pc:spChg chg="mod">
          <ac:chgData name="Michael Bloomfield" userId="f70212b848e07b29" providerId="LiveId" clId="{BA976264-9805-4731-ACDC-7F8489037E99}" dt="2026-08-26T06:21:11.545" v="3953" actId="207"/>
          <ac:spMkLst>
            <pc:docMk/>
            <pc:sldMk cId="3481043271" sldId="378"/>
            <ac:spMk id="2" creationId="{CB69E4D4-CED3-D0F8-2AE3-A3C335A06242}"/>
          </ac:spMkLst>
        </pc:spChg>
        <pc:spChg chg="mod">
          <ac:chgData name="Michael Bloomfield" userId="f70212b848e07b29" providerId="LiveId" clId="{BA976264-9805-4731-ACDC-7F8489037E99}" dt="2026-08-26T07:12:22.575" v="4110" actId="27636"/>
          <ac:spMkLst>
            <pc:docMk/>
            <pc:sldMk cId="3481043271" sldId="378"/>
            <ac:spMk id="6" creationId="{773C5807-3003-88A6-ECFC-A908D54B2BE8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090483212" sldId="379"/>
        </pc:sldMkLst>
        <pc:spChg chg="mod">
          <ac:chgData name="Michael Bloomfield" userId="f70212b848e07b29" providerId="LiveId" clId="{BA976264-9805-4731-ACDC-7F8489037E99}" dt="2026-08-26T06:21:14.924" v="3954" actId="207"/>
          <ac:spMkLst>
            <pc:docMk/>
            <pc:sldMk cId="3090483212" sldId="379"/>
            <ac:spMk id="2" creationId="{D47B07F2-824B-676A-3B24-2BE4358514A4}"/>
          </ac:spMkLst>
        </pc:spChg>
        <pc:spChg chg="mod">
          <ac:chgData name="Michael Bloomfield" userId="f70212b848e07b29" providerId="LiveId" clId="{BA976264-9805-4731-ACDC-7F8489037E99}" dt="2026-08-26T06:42:58.364" v="3972" actId="255"/>
          <ac:spMkLst>
            <pc:docMk/>
            <pc:sldMk cId="3090483212" sldId="379"/>
            <ac:spMk id="6" creationId="{2948FD01-BE58-0638-995A-F650A74E42FB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22874837" sldId="380"/>
        </pc:sldMkLst>
        <pc:spChg chg="mod">
          <ac:chgData name="Michael Bloomfield" userId="f70212b848e07b29" providerId="LiveId" clId="{BA976264-9805-4731-ACDC-7F8489037E99}" dt="2026-08-26T06:21:18.503" v="3955" actId="207"/>
          <ac:spMkLst>
            <pc:docMk/>
            <pc:sldMk cId="322874837" sldId="380"/>
            <ac:spMk id="2" creationId="{3B2F8CD5-FE6C-3ED3-1CF4-DFB942D62CEB}"/>
          </ac:spMkLst>
        </pc:spChg>
        <pc:spChg chg="mod">
          <ac:chgData name="Michael Bloomfield" userId="f70212b848e07b29" providerId="LiveId" clId="{BA976264-9805-4731-ACDC-7F8489037E99}" dt="2026-08-26T06:42:50.698" v="3971" actId="255"/>
          <ac:spMkLst>
            <pc:docMk/>
            <pc:sldMk cId="322874837" sldId="380"/>
            <ac:spMk id="6" creationId="{FF9B9867-1D59-BDAC-EC95-69194ED45B92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82352368" sldId="381"/>
        </pc:sldMkLst>
        <pc:spChg chg="mod">
          <ac:chgData name="Michael Bloomfield" userId="f70212b848e07b29" providerId="LiveId" clId="{BA976264-9805-4731-ACDC-7F8489037E99}" dt="2026-08-26T06:21:21.910" v="3956" actId="207"/>
          <ac:spMkLst>
            <pc:docMk/>
            <pc:sldMk cId="82352368" sldId="381"/>
            <ac:spMk id="2" creationId="{EF58E892-E6D9-5EB7-A438-97EFB3CAC233}"/>
          </ac:spMkLst>
        </pc:spChg>
        <pc:spChg chg="mod">
          <ac:chgData name="Michael Bloomfield" userId="f70212b848e07b29" providerId="LiveId" clId="{BA976264-9805-4731-ACDC-7F8489037E99}" dt="2026-08-26T06:42:41.943" v="3970" actId="255"/>
          <ac:spMkLst>
            <pc:docMk/>
            <pc:sldMk cId="82352368" sldId="381"/>
            <ac:spMk id="6" creationId="{89F1E16F-E98F-C711-0C58-C00A75FA9069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075692984" sldId="382"/>
        </pc:sldMkLst>
        <pc:spChg chg="mod">
          <ac:chgData name="Michael Bloomfield" userId="f70212b848e07b29" providerId="LiveId" clId="{BA976264-9805-4731-ACDC-7F8489037E99}" dt="2026-08-26T06:21:28.598" v="3957" actId="207"/>
          <ac:spMkLst>
            <pc:docMk/>
            <pc:sldMk cId="3075692984" sldId="382"/>
            <ac:spMk id="2" creationId="{9ED4E50F-43F0-A901-DA19-03FDDA62397E}"/>
          </ac:spMkLst>
        </pc:spChg>
        <pc:spChg chg="mod">
          <ac:chgData name="Michael Bloomfield" userId="f70212b848e07b29" providerId="LiveId" clId="{BA976264-9805-4731-ACDC-7F8489037E99}" dt="2026-08-26T06:42:33.464" v="3969" actId="255"/>
          <ac:spMkLst>
            <pc:docMk/>
            <pc:sldMk cId="3075692984" sldId="382"/>
            <ac:spMk id="6" creationId="{9F1F445A-C7A4-E5C2-17EF-22EC624DFF8B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977674467" sldId="383"/>
        </pc:sldMkLst>
        <pc:spChg chg="mod">
          <ac:chgData name="Michael Bloomfield" userId="f70212b848e07b29" providerId="LiveId" clId="{BA976264-9805-4731-ACDC-7F8489037E99}" dt="2026-08-26T06:21:32.262" v="3958" actId="207"/>
          <ac:spMkLst>
            <pc:docMk/>
            <pc:sldMk cId="2977674467" sldId="383"/>
            <ac:spMk id="2" creationId="{93A505D9-1548-BAAF-EA97-F3C0A76883E7}"/>
          </ac:spMkLst>
        </pc:spChg>
        <pc:spChg chg="mod">
          <ac:chgData name="Michael Bloomfield" userId="f70212b848e07b29" providerId="LiveId" clId="{BA976264-9805-4731-ACDC-7F8489037E99}" dt="2026-08-26T06:42:26.480" v="3968" actId="255"/>
          <ac:spMkLst>
            <pc:docMk/>
            <pc:sldMk cId="2977674467" sldId="383"/>
            <ac:spMk id="6" creationId="{FF04F400-E9D3-3ED7-C998-C8CAA15D49B2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366362464" sldId="384"/>
        </pc:sldMkLst>
        <pc:spChg chg="mod">
          <ac:chgData name="Michael Bloomfield" userId="f70212b848e07b29" providerId="LiveId" clId="{BA976264-9805-4731-ACDC-7F8489037E99}" dt="2026-08-26T06:21:36.338" v="3959" actId="207"/>
          <ac:spMkLst>
            <pc:docMk/>
            <pc:sldMk cId="2366362464" sldId="384"/>
            <ac:spMk id="2" creationId="{C3DC408F-CF96-8A0F-5429-E3D76DF47CE4}"/>
          </ac:spMkLst>
        </pc:spChg>
        <pc:spChg chg="mod">
          <ac:chgData name="Michael Bloomfield" userId="f70212b848e07b29" providerId="LiveId" clId="{BA976264-9805-4731-ACDC-7F8489037E99}" dt="2026-08-26T07:12:22.577" v="4111" actId="27636"/>
          <ac:spMkLst>
            <pc:docMk/>
            <pc:sldMk cId="2366362464" sldId="384"/>
            <ac:spMk id="6" creationId="{59A36C9F-4B20-6849-B936-640A1B613524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1298264262" sldId="385"/>
        </pc:sldMkLst>
        <pc:spChg chg="mod">
          <ac:chgData name="Michael Bloomfield" userId="f70212b848e07b29" providerId="LiveId" clId="{BA976264-9805-4731-ACDC-7F8489037E99}" dt="2026-08-26T06:21:40.709" v="3960" actId="207"/>
          <ac:spMkLst>
            <pc:docMk/>
            <pc:sldMk cId="1298264262" sldId="385"/>
            <ac:spMk id="2" creationId="{57C116A8-807E-399F-799B-EE3B96DE849A}"/>
          </ac:spMkLst>
        </pc:spChg>
        <pc:spChg chg="mod">
          <ac:chgData name="Michael Bloomfield" userId="f70212b848e07b29" providerId="LiveId" clId="{BA976264-9805-4731-ACDC-7F8489037E99}" dt="2026-08-26T06:42:08.082" v="3966" actId="14100"/>
          <ac:spMkLst>
            <pc:docMk/>
            <pc:sldMk cId="1298264262" sldId="385"/>
            <ac:spMk id="6" creationId="{1DB1101A-23A9-3C4D-5DD4-E45656849131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2946102687" sldId="386"/>
        </pc:sldMkLst>
        <pc:spChg chg="mod">
          <ac:chgData name="Michael Bloomfield" userId="f70212b848e07b29" providerId="LiveId" clId="{BA976264-9805-4731-ACDC-7F8489037E99}" dt="2026-08-26T06:21:44.349" v="3961" actId="207"/>
          <ac:spMkLst>
            <pc:docMk/>
            <pc:sldMk cId="2946102687" sldId="386"/>
            <ac:spMk id="2" creationId="{64603412-C1FA-D598-CF07-81DFF7F4DCCD}"/>
          </ac:spMkLst>
        </pc:spChg>
        <pc:spChg chg="mod">
          <ac:chgData name="Michael Bloomfield" userId="f70212b848e07b29" providerId="LiveId" clId="{BA976264-9805-4731-ACDC-7F8489037E99}" dt="2026-08-26T06:41:50.067" v="3964" actId="255"/>
          <ac:spMkLst>
            <pc:docMk/>
            <pc:sldMk cId="2946102687" sldId="386"/>
            <ac:spMk id="6" creationId="{0CE6BEB9-600A-5B6D-69B9-E03E5EE604F5}"/>
          </ac:spMkLst>
        </pc:spChg>
      </pc:sldChg>
      <pc:sldChg chg="modSp add del mod">
        <pc:chgData name="Michael Bloomfield" userId="f70212b848e07b29" providerId="LiveId" clId="{BA976264-9805-4731-ACDC-7F8489037E99}" dt="2026-08-26T07:14:07.471" v="4112" actId="26606"/>
        <pc:sldMkLst>
          <pc:docMk/>
          <pc:sldMk cId="3451897596" sldId="387"/>
        </pc:sldMkLst>
        <pc:spChg chg="mod">
          <ac:chgData name="Michael Bloomfield" userId="f70212b848e07b29" providerId="LiveId" clId="{BA976264-9805-4731-ACDC-7F8489037E99}" dt="2026-08-26T06:21:47.941" v="3962" actId="207"/>
          <ac:spMkLst>
            <pc:docMk/>
            <pc:sldMk cId="3451897596" sldId="387"/>
            <ac:spMk id="2" creationId="{B6F1B4B0-3521-FD4D-DC5C-D0BE59F92C8C}"/>
          </ac:spMkLst>
        </pc:spChg>
        <pc:spChg chg="mod">
          <ac:chgData name="Michael Bloomfield" userId="f70212b848e07b29" providerId="LiveId" clId="{BA976264-9805-4731-ACDC-7F8489037E99}" dt="2026-08-26T07:12:22.501" v="4105" actId="26606"/>
          <ac:spMkLst>
            <pc:docMk/>
            <pc:sldMk cId="3451897596" sldId="387"/>
            <ac:spMk id="6" creationId="{58DD57C2-1FC6-8A2B-8838-75FB31BC4AE4}"/>
          </ac:spMkLst>
        </pc:spChg>
      </pc:sldChg>
      <pc:sldChg chg="modSp add mod">
        <pc:chgData name="Michael Bloomfield" userId="f70212b848e07b29" providerId="LiveId" clId="{BA976264-9805-4731-ACDC-7F8489037E99}" dt="2026-08-26T07:06:03.965" v="4100" actId="20577"/>
        <pc:sldMkLst>
          <pc:docMk/>
          <pc:sldMk cId="3854730487" sldId="388"/>
        </pc:sldMkLst>
        <pc:spChg chg="mod">
          <ac:chgData name="Michael Bloomfield" userId="f70212b848e07b29" providerId="LiveId" clId="{BA976264-9805-4731-ACDC-7F8489037E99}" dt="2026-08-26T07:06:03.965" v="4100" actId="20577"/>
          <ac:spMkLst>
            <pc:docMk/>
            <pc:sldMk cId="3854730487" sldId="388"/>
            <ac:spMk id="2" creationId="{7F77380B-66EA-16D5-6165-6F52F2C85B3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59EC0-EF17-2426-8298-75D317CDA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A60B64-00AD-07F7-C868-89D2E37F5A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04690D-F7A8-FA09-CB13-F22FE0085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E62D6-9268-F8C0-1AF9-3D076C214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E776C-EA2A-59A4-7BB7-F689A02A6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900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EBBEB-9617-A247-657D-F2252682C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13B852-4F62-0470-8A64-E7D57664BC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EAF0EC-82EB-AB32-E22D-3699D90D0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E55A2-4590-D8B4-A1F8-8DC363D67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7DA742-C323-5229-6F2C-FD1DD2441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989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957FD1-8363-1C1A-8A3C-5240A0E980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FC1BAA-C317-0CC3-08BF-1E8170B070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2AEFF-2F4D-D38B-A44D-2C2AFC05C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C5270-8A09-CEE8-63EB-A660C27BE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B3E2A-91EE-9089-CD25-D893F4C8D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108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0BAA5-903D-C724-D5E5-7D559E19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40F5F-78E9-75B7-009F-2B488C122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B50F2C-F8C3-7858-6735-4DB0CA82F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2371B-21BD-79B9-989E-C51F5E3D0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2C18E-04D8-2AA3-B4DD-996FD2BD2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8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5C6D0-E0F2-14FC-F7D5-5CAD80F22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CAC402-353E-BED3-77E5-F6EE870A3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49E9A-3311-2A84-E90B-EBBC165CC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CF4C4E-ED56-01D9-1A5A-23231CF16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4F8FC3-CDC8-E29F-04CD-481CDEE4A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20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A496D-07A2-5837-AAB0-95ADE7CDD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2101E-764B-3422-0F4F-622DD4BE08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7EE2EA-AB06-AEA2-B21A-6D24E894BE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FBB51A-BA8B-4106-9F7B-0C51F3577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0C7AA4-5748-A4BE-E909-20E1C8533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B46648-6E57-9FC8-3871-C4F0E9EF7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296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F0723-85B1-9D17-4836-2200D1C69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EA51BE-8EE9-6C3C-49B6-9564233F8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EE74A1-E59B-61EB-7C4C-3E281F1FBC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BF1313-A7E8-9250-D709-C7A3374B20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DA422E-AEC3-FD1E-29AD-CEFDA53DB6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863EB9-D9DE-E1C6-2D73-21C9DA594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B9BFA1-74B3-60F9-E0A4-9066E85B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2E2FF3-13CD-6E4D-E690-C2B9AA195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140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574F1-9142-1FC1-9447-B0BEB9783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31D5EB-CD86-C3B8-BE35-EB47EF3D8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704BE3-A0DC-0CCD-B6B7-5389BB457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0297DB-568F-A8C9-DBF4-6B924637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448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4F2636-5705-FC99-977C-D3AB47D44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A64B1F-EA15-F6C9-C1B5-51F914112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963160-05F3-8B04-B730-64046F7F6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230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C7792-CC57-C64E-3FBF-41501173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16B0A-44EC-5E0F-6F20-224C46750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77C39D-DAD5-6EE3-B47A-88C969A6D4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B6A826-F328-79FD-4540-B3A98A630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ECAE5F-0926-487A-BE40-7693AB18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E2DBF6-B863-B69F-2D4F-9D1ABC83A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46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E2ECF-FF81-D2F2-A8B1-4A9748C45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8BB0C0-9C34-378C-0E3E-43BDA1C3A2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D1C064-2B75-4C6C-7704-5D3151F85A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9A49B8-60A9-869B-8C6F-7CC21AA86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4908B9-371E-E55D-813C-710BCA762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04B6A0-24E7-C4A3-B679-A158C81EA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331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3F6BC3-D5D7-0AE7-4128-E24AF4483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3BF72C-1C46-47CF-D813-12F58CCAC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E88F7-E93F-5740-96EE-2CE2D4A15D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C0CB6B-DCD8-4C5C-8F86-1CA4387DAD3E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49C904-C36A-A69A-637A-0239B50E81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E11144-C2CA-70FE-1B26-DB91577D69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322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A5298-E502-8EFE-2E31-5708C9FD7B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685800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INTRODUCTION TO PENTECOSTAL DOCTRINE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THEO 114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STUDY GUIDE</a:t>
            </a:r>
          </a:p>
        </p:txBody>
      </p:sp>
    </p:spTree>
    <p:extLst>
      <p:ext uri="{BB962C8B-B14F-4D97-AF65-F5344CB8AC3E}">
        <p14:creationId xmlns:p14="http://schemas.microsoft.com/office/powerpoint/2010/main" val="3481197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04EDB-B874-ADFE-FC0A-16E0D301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5ABC7-3CBD-D0F5-0C28-257CB2782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13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24FF740-68A6-9479-D10E-1E58245A1650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Which best distinguishes theology from doctrine?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Theology includes doctrine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Any scholar can write theology, but the church approves doctrine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Theology is based on the Bible, but doctrine is derived from practice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Specialized training is required to write theology than to formulate doctrine</a:t>
            </a:r>
          </a:p>
        </p:txBody>
      </p:sp>
    </p:spTree>
    <p:extLst>
      <p:ext uri="{BB962C8B-B14F-4D97-AF65-F5344CB8AC3E}">
        <p14:creationId xmlns:p14="http://schemas.microsoft.com/office/powerpoint/2010/main" val="395971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C0A5F-CA5D-AA27-8EA8-ED4626A0A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8C5E9-0309-5FC8-304B-423DD202B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1724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DBC8A35-DB03-AA86-5941-CA870B3A74D4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One can best give God opportunity to plant faith for healing by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association with people who encourage the sick to grow in faith.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study and personal application of God’s Word.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getting alone for prayer and meditation on one’s illness.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obtaining the help of one who is known to be gifted as a healer.</a:t>
            </a:r>
          </a:p>
        </p:txBody>
      </p:sp>
    </p:spTree>
    <p:extLst>
      <p:ext uri="{BB962C8B-B14F-4D97-AF65-F5344CB8AC3E}">
        <p14:creationId xmlns:p14="http://schemas.microsoft.com/office/powerpoint/2010/main" val="136393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0E5C0-8E66-E18E-4537-B2BD04D9F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F578B-E3FC-A1DC-CD71-95545C3CA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88939C5-4B5C-D479-3500-4501DEF0C86E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redemption of our physical bodies will take place at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death, the end of this earthly life.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Battle of Armageddon.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 Rapture of the Church.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at the resurrection of the wicked dead.</a:t>
            </a:r>
          </a:p>
        </p:txBody>
      </p:sp>
    </p:spTree>
    <p:extLst>
      <p:ext uri="{BB962C8B-B14F-4D97-AF65-F5344CB8AC3E}">
        <p14:creationId xmlns:p14="http://schemas.microsoft.com/office/powerpoint/2010/main" val="104770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007B0-D29C-9AEB-D681-C8F1E9E62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2E2B1-4B20-60FD-BE91-3AA4DD0BA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1724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B442918-3902-5AA2-6CED-135F81F73224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If a believer dies without receiving the desired healing,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ultimate healing will come at the resurrection of the righteous.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healing of the body will not be necessary after physical death occurs.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he or she will not remember the sickness in Heaven.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healing will be granted to believers at the Final judgment.</a:t>
            </a:r>
          </a:p>
        </p:txBody>
      </p:sp>
    </p:spTree>
    <p:extLst>
      <p:ext uri="{BB962C8B-B14F-4D97-AF65-F5344CB8AC3E}">
        <p14:creationId xmlns:p14="http://schemas.microsoft.com/office/powerpoint/2010/main" val="38266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72E0A-D7D9-8701-E244-2ABCDF068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65585-DF99-5EC4-C7E2-19F8A0EF5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B86177D-9232-CB5E-008C-2701575B321A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Healthy believers should relate to the sick and suffering by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casting out the demon of sickness from the suffering believer.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tactfully suggesting that hidden sin might be the cause for the suffering.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sharing God’s love, not condemning with His judgment.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sending cards and letters.</a:t>
            </a:r>
          </a:p>
        </p:txBody>
      </p:sp>
    </p:spTree>
    <p:extLst>
      <p:ext uri="{BB962C8B-B14F-4D97-AF65-F5344CB8AC3E}">
        <p14:creationId xmlns:p14="http://schemas.microsoft.com/office/powerpoint/2010/main" val="191414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B26B5-9693-BED2-6454-00ADDB701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82419-4BD0-B2AC-37BE-5515E3F19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A5E689C-6ABB-0ACB-46FD-228BA62AEA2A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believer can handle unanswered prayer for healing by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asking healthy Christians for their intercessory prayer support.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placing trust and confidence in God’s faithfulness.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asking God if one’s faith for salvation is sometimes not answered.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realizing that God always heals.</a:t>
            </a:r>
          </a:p>
        </p:txBody>
      </p:sp>
    </p:spTree>
    <p:extLst>
      <p:ext uri="{BB962C8B-B14F-4D97-AF65-F5344CB8AC3E}">
        <p14:creationId xmlns:p14="http://schemas.microsoft.com/office/powerpoint/2010/main" val="332067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10735-EB44-6DFF-6143-82EF5082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A820D-48BE-1426-5417-8A9C8D0F8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10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B19D601-1169-AFD7-D1A5-BAFFA06CE012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As you wait patiently for healing, these spiritual duties should be fulfilled: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pray and enjoy communion with God.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follow Job’s example and “curse” (strongly regret) the day of one’s birth.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forget the pain and suffering and testify to others that healing has taken place.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command the illness to depart until it does.</a:t>
            </a:r>
          </a:p>
        </p:txBody>
      </p:sp>
    </p:spTree>
    <p:extLst>
      <p:ext uri="{BB962C8B-B14F-4D97-AF65-F5344CB8AC3E}">
        <p14:creationId xmlns:p14="http://schemas.microsoft.com/office/powerpoint/2010/main" val="227934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008C3-241C-3DF6-1E76-1E8E77347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BA09E-F723-E94B-4B74-437D7F6B0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685800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UNIT 5: CHAPTERS 12-13</a:t>
            </a:r>
          </a:p>
        </p:txBody>
      </p:sp>
    </p:spTree>
    <p:extLst>
      <p:ext uri="{BB962C8B-B14F-4D97-AF65-F5344CB8AC3E}">
        <p14:creationId xmlns:p14="http://schemas.microsoft.com/office/powerpoint/2010/main" val="29229994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701A4-A262-743E-C407-73C45B5C7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2FB6B-2016-314A-2FF4-018ED9C71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7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1849F62-1B72-F9AC-BD2B-FB90C9B8E47D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Apocalyptic literature is defined as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writings revealing future events.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accounts describing catastrophes in human history.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fictional stories like Star Wars or The Lord of the Rings.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documents containing coded images of the future.</a:t>
            </a:r>
          </a:p>
        </p:txBody>
      </p:sp>
    </p:spTree>
    <p:extLst>
      <p:ext uri="{BB962C8B-B14F-4D97-AF65-F5344CB8AC3E}">
        <p14:creationId xmlns:p14="http://schemas.microsoft.com/office/powerpoint/2010/main" val="137038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6D98C-762E-CD76-DE5E-E9E87E55E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A8A5F-FB50-95A5-4153-D9D77F872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707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13B2648-4A97-4100-FF28-77ACB67713C9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Kingdom Now teaches that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world is now being made into Christ’s perfect Kingdom.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only Kingdom of God we will see is already in the hearts of God’s people.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God’s Kingdom is both now and not yet; it will be realized in the Millennium.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there is a distinction between the Kingdom of Heaven and the Kingdom of God.</a:t>
            </a:r>
          </a:p>
        </p:txBody>
      </p:sp>
    </p:spTree>
    <p:extLst>
      <p:ext uri="{BB962C8B-B14F-4D97-AF65-F5344CB8AC3E}">
        <p14:creationId xmlns:p14="http://schemas.microsoft.com/office/powerpoint/2010/main" val="14114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FBE7E-906C-58EA-C043-EE4ED2776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B89B2-F48A-C302-1A77-58D205CA1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119" y="5497575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A60CE42-2885-6F20-91AE-A058A6204FE0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Assemblies of God holds which view regarding the millennium?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Amillennial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Premillennial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Postmillennial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</a:t>
            </a:r>
            <a:r>
              <a:rPr lang="en-US" sz="3000" err="1">
                <a:solidFill>
                  <a:schemeClr val="bg1"/>
                </a:solidFill>
              </a:rPr>
              <a:t>Antimillennial</a:t>
            </a:r>
            <a:endParaRPr lang="en-US" sz="3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9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09FCE-D101-5955-58E6-018246B8E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92ED4-251F-77B3-D5C9-F21E09147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2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3AB763-B9F9-7FF6-7491-8D3D224D79E5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Why is there a great need for doctrinal study today?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It is absolutely essential for Christians to witness or lead sinners to Christ.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Paul told Timothy, “Study to show yourself approved by God.”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Many Christians lack an understanding of the Bible and its doctrines.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Today nearly everyone can read, while many in the past could not.</a:t>
            </a:r>
          </a:p>
        </p:txBody>
      </p:sp>
    </p:spTree>
    <p:extLst>
      <p:ext uri="{BB962C8B-B14F-4D97-AF65-F5344CB8AC3E}">
        <p14:creationId xmlns:p14="http://schemas.microsoft.com/office/powerpoint/2010/main" val="116689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5A7A0-CB25-87BB-FF67-432C7D203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981FA-C288-D130-7E45-5D7908D93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0CA90B-CE16-7C61-A2B9-744C69F017E8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What do we call critics of the Rapture of the Church?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Reprobates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Doubters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Scoffers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Habitual sinners</a:t>
            </a:r>
          </a:p>
        </p:txBody>
      </p:sp>
    </p:spTree>
    <p:extLst>
      <p:ext uri="{BB962C8B-B14F-4D97-AF65-F5344CB8AC3E}">
        <p14:creationId xmlns:p14="http://schemas.microsoft.com/office/powerpoint/2010/main" val="405841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FA5EA-4B1A-2988-7734-32AD484F5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CDB4D-9D26-B8D6-775F-CD78DC51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24427B5-D331-5B85-3387-965EB6223467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Assemblies of God, like most Pentecostal groups, believe in a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pre-tribulation Rapture.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mid-tribulation Rapture.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post-tribulation Rapture.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postponement of the tribulation.</a:t>
            </a:r>
          </a:p>
        </p:txBody>
      </p:sp>
    </p:spTree>
    <p:extLst>
      <p:ext uri="{BB962C8B-B14F-4D97-AF65-F5344CB8AC3E}">
        <p14:creationId xmlns:p14="http://schemas.microsoft.com/office/powerpoint/2010/main" val="3461645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E1BC2-49E6-72DD-6CED-C09B027C4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1A922-4C58-5C7F-8182-EE03FC6EB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D640D87-73F6-898C-F800-E7E115EDAA4A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In Matthew 24, the most repeated advice about how we should live in end times 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forsake the sin that so easily entangles.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watch and be ready.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live without the spot or wrinkle of sin.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avoid even the appearance of evil.</a:t>
            </a:r>
          </a:p>
        </p:txBody>
      </p:sp>
    </p:spTree>
    <p:extLst>
      <p:ext uri="{BB962C8B-B14F-4D97-AF65-F5344CB8AC3E}">
        <p14:creationId xmlns:p14="http://schemas.microsoft.com/office/powerpoint/2010/main" val="977084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78679-C847-CA3C-D848-1B4C0D790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0E206-47A9-B3CA-D7EF-E9DE82B0E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326BCD7-3076-4D83-02C0-DC34A4240D97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As signs of the approaching Rapture intensify, we must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reduce our possessions to bare essentials.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study the signs to estimate how close the Rapture may be.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work diligently to be ready for His coming.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use Biblical numerology to calculate the time of the Rapture.</a:t>
            </a:r>
          </a:p>
        </p:txBody>
      </p:sp>
    </p:spTree>
    <p:extLst>
      <p:ext uri="{BB962C8B-B14F-4D97-AF65-F5344CB8AC3E}">
        <p14:creationId xmlns:p14="http://schemas.microsoft.com/office/powerpoint/2010/main" val="380956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7A12D-0D9F-DC4C-818F-02B16E8DB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A7B03-210E-59CC-04DA-D5C61D3DA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A2B9DE3-BC66-FC9B-C304-C841C514F66F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Why, according to Peter, does Jesus delay His coming?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God is patient and desires more to come to repentance.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Time does not exist in eternity.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In God’s view, it is but a blink of an eye from Creation to the present time.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Sanctuary must be prepared in heaven.</a:t>
            </a:r>
          </a:p>
        </p:txBody>
      </p:sp>
    </p:spTree>
    <p:extLst>
      <p:ext uri="{BB962C8B-B14F-4D97-AF65-F5344CB8AC3E}">
        <p14:creationId xmlns:p14="http://schemas.microsoft.com/office/powerpoint/2010/main" val="300522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9627A-89DF-59A0-DC0E-3D53A1797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FA6A5-0F2D-6806-8B08-E877FC64A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2A66B4-4039-3FBF-0947-59844C39EB5B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Heaven is more attractive to adults than it is to children or youth because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all adults long to be in God’s presence forever.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children think of heaven as an unknown place without their parents.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youth are not mature enough to understand heaven.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adults have faced the pains and struggles of life; the younger often have not.</a:t>
            </a:r>
          </a:p>
        </p:txBody>
      </p:sp>
    </p:spTree>
    <p:extLst>
      <p:ext uri="{BB962C8B-B14F-4D97-AF65-F5344CB8AC3E}">
        <p14:creationId xmlns:p14="http://schemas.microsoft.com/office/powerpoint/2010/main" val="316975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61AF2-204D-4343-B189-9E352BE84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FE54C-5415-7C4F-E778-E5F784D95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EBF6F04-DE59-8C67-95A5-EC0DEE89162A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Rapture of the Church will involve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only the living saints who are expecting Christ to come for them.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living believers and believers who have died before the Rapture.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only the saints from the beginning of time who have died before the Rapture.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believers who are alive at the time of the Rapture.</a:t>
            </a:r>
          </a:p>
        </p:txBody>
      </p:sp>
    </p:spTree>
    <p:extLst>
      <p:ext uri="{BB962C8B-B14F-4D97-AF65-F5344CB8AC3E}">
        <p14:creationId xmlns:p14="http://schemas.microsoft.com/office/powerpoint/2010/main" val="203965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0C741-BB7D-BCD6-8E00-47C6D2347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826A3-91A6-9A37-D40D-6B908241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10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33A3083-26C4-77EF-6E04-D91C55D27999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Rapture and the Second Coming of Christ are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two names for the same event.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two events that take place at the end of the Tribulation.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two distinct events, one before and one after the Tribulation.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unrelated events.</a:t>
            </a:r>
          </a:p>
        </p:txBody>
      </p:sp>
    </p:spTree>
    <p:extLst>
      <p:ext uri="{BB962C8B-B14F-4D97-AF65-F5344CB8AC3E}">
        <p14:creationId xmlns:p14="http://schemas.microsoft.com/office/powerpoint/2010/main" val="350197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9266F-7494-EB3F-565C-9C8126613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3B37F-0A4C-1EA3-00E5-551787EB5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93F50F-72FF-2E03-F719-187EA2708435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Paul tells us that the Day of the Lord will come like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 huge burning mountain thrown into the sea.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a lion lying down with a lamb.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 thief in the night.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 beast rising out of the sea.</a:t>
            </a:r>
          </a:p>
        </p:txBody>
      </p:sp>
    </p:spTree>
    <p:extLst>
      <p:ext uri="{BB962C8B-B14F-4D97-AF65-F5344CB8AC3E}">
        <p14:creationId xmlns:p14="http://schemas.microsoft.com/office/powerpoint/2010/main" val="2003102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CE0A4-07BC-AEB4-64FA-B010E4683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A47F9-DB6A-3BFF-12B2-3060C4B8F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EA894C3-2A66-3030-8AEC-70F0AB3678DC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seven seals on the scroll of God’s judgments are broken by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death angel.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Lamb.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 false prophet.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no one, for nobody was found that was worthy to break the seals.</a:t>
            </a:r>
          </a:p>
        </p:txBody>
      </p:sp>
    </p:spTree>
    <p:extLst>
      <p:ext uri="{BB962C8B-B14F-4D97-AF65-F5344CB8AC3E}">
        <p14:creationId xmlns:p14="http://schemas.microsoft.com/office/powerpoint/2010/main" val="347537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AC2A1-2CEB-2A9E-778B-544917B06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5BD12-D2A4-8A5F-A9B8-78E7BCE1C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940D4DA-A591-981F-2739-811B98E2E2D2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Which defines the relationship of doctrine to service?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It is the message, not the presentation, which serves others.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Be accurate, be correct, if you want to teach others.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Be personally blameless if you would instruct others.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Your example must match your words if you would witness to others.</a:t>
            </a:r>
          </a:p>
        </p:txBody>
      </p:sp>
    </p:spTree>
    <p:extLst>
      <p:ext uri="{BB962C8B-B14F-4D97-AF65-F5344CB8AC3E}">
        <p14:creationId xmlns:p14="http://schemas.microsoft.com/office/powerpoint/2010/main" val="392594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B7EEF-0E62-1C35-E367-2828553F7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06F44-B1E0-57A6-74A7-35D67A6AF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5186A4F-F127-F74B-D69F-650A7E533EE1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Day of the Lord extends into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new heavens and earth.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first half of the Tribulation.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 first half of the Millennium.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second half of the Tribulation.</a:t>
            </a:r>
          </a:p>
        </p:txBody>
      </p:sp>
    </p:spTree>
    <p:extLst>
      <p:ext uri="{BB962C8B-B14F-4D97-AF65-F5344CB8AC3E}">
        <p14:creationId xmlns:p14="http://schemas.microsoft.com/office/powerpoint/2010/main" val="270946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74F5A-674D-57C8-229D-D59A344EE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8AFAE-3901-EF1C-9BB7-E858430A5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79D750-E4F5-E003-9F9D-70A5AFE0BF57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satanic trinity consists of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Beast, the Antichrist, and Satan.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Satan, Antichrist, and a false prophet.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 Antichrist, a false prophet, and a false apostle.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Caiaphas, Annas, and Judas.</a:t>
            </a:r>
          </a:p>
        </p:txBody>
      </p:sp>
    </p:spTree>
    <p:extLst>
      <p:ext uri="{BB962C8B-B14F-4D97-AF65-F5344CB8AC3E}">
        <p14:creationId xmlns:p14="http://schemas.microsoft.com/office/powerpoint/2010/main" val="181506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6FF9D-D917-9CF1-193D-EEA802266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9E4D4-CED3-D0F8-2AE3-A3C335A06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707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73C5807-3003-88A6-ECFC-A908D54B2BE8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Two events that will take place in heaven during the Tribulation on earth are the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Rapture and the Apocalypse.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Marriage of the Lamb and Bride followed by the judgment of false Christians.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giving of rewards and hearing the words of Jesus, “Well done, good servants.”</a:t>
            </a:r>
          </a:p>
          <a:p>
            <a:pPr>
              <a:lnSpc>
                <a:spcPct val="100000"/>
              </a:lnSpc>
            </a:pPr>
            <a:r>
              <a:rPr lang="en-US" sz="3000">
                <a:solidFill>
                  <a:schemeClr val="bg1"/>
                </a:solidFill>
              </a:rPr>
              <a:t>D. Judgment Seat of Christ and the Marriage Supper of the Lamb.</a:t>
            </a:r>
          </a:p>
        </p:txBody>
      </p:sp>
    </p:spTree>
    <p:extLst>
      <p:ext uri="{BB962C8B-B14F-4D97-AF65-F5344CB8AC3E}">
        <p14:creationId xmlns:p14="http://schemas.microsoft.com/office/powerpoint/2010/main" val="3481043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06060-1D27-5340-5BC7-F538483BB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B07F2-824B-676A-3B24-2BE435851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948FD01-BE58-0638-995A-F650A74E42FB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John describes Jesus as the rider on a white horse wearing on His robe the words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Alpha and the Omega.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Wonderful, Counselor, Prince of Peace.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King of Kings and Lord of Lords.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Son of Man.</a:t>
            </a:r>
          </a:p>
        </p:txBody>
      </p:sp>
    </p:spTree>
    <p:extLst>
      <p:ext uri="{BB962C8B-B14F-4D97-AF65-F5344CB8AC3E}">
        <p14:creationId xmlns:p14="http://schemas.microsoft.com/office/powerpoint/2010/main" val="309048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3D034-777E-5ABD-875E-3E5CD8EF1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F8CD5-FE6C-3ED3-1CF4-DFB942D62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1724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F9B9867-1D59-BDAC-EC95-69194ED45B92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Holy City is described in the Bible as a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royal chariot that swings low to the earth.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magnificent tent adorned with majestic jewels and precious metals.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bride beautifully dressed for her Bridegroom.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husband coming to be reunited with his wife after a long separation.</a:t>
            </a:r>
          </a:p>
        </p:txBody>
      </p:sp>
    </p:spTree>
    <p:extLst>
      <p:ext uri="{BB962C8B-B14F-4D97-AF65-F5344CB8AC3E}">
        <p14:creationId xmlns:p14="http://schemas.microsoft.com/office/powerpoint/2010/main" val="32287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7A67A-C9DF-4B69-E4E7-B70C08C57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8E892-E6D9-5EB7-A438-97EFB3CAC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9F1E16F-E98F-C711-0C58-C00A75FA9069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followers of Christ are not killed in the final battle with Antichrist because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they will be protected by their breast plates of righteousness.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saints will have immortal bodies that cannot be killed.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 forces of Antichrist are terrified and try to flee.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Christ himself fights the battle.</a:t>
            </a:r>
          </a:p>
        </p:txBody>
      </p:sp>
    </p:spTree>
    <p:extLst>
      <p:ext uri="{BB962C8B-B14F-4D97-AF65-F5344CB8AC3E}">
        <p14:creationId xmlns:p14="http://schemas.microsoft.com/office/powerpoint/2010/main" val="8235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C5297-8E0E-1FDA-02D9-9321D003A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4E50F-43F0-A901-DA19-03FDDA623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F1F445A-C7A4-E5C2-17EF-22EC624DFF8B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After his brief release to make his final effort to deceive people, Satan will be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given a final opportunity to repent.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bound and cast into the Abyss or bottomless pit.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permanently cast into the lake of fire.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called before the Great White Throne Judgment and condemned to hell.</a:t>
            </a:r>
          </a:p>
        </p:txBody>
      </p:sp>
    </p:spTree>
    <p:extLst>
      <p:ext uri="{BB962C8B-B14F-4D97-AF65-F5344CB8AC3E}">
        <p14:creationId xmlns:p14="http://schemas.microsoft.com/office/powerpoint/2010/main" val="307569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A4D7F-E588-0CA7-C244-EEDD37EEC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505D9-1548-BAAF-EA97-F3C0A7688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10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F04F400-E9D3-3ED7-C998-C8CAA15D49B2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Holy City or the New Jerusalem comes to earth from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another universe.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original Creation where it has been awaiting Christ’s final victory.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another galaxy where it has been inhabited by the angelic host.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new heavens.</a:t>
            </a:r>
          </a:p>
        </p:txBody>
      </p:sp>
    </p:spTree>
    <p:extLst>
      <p:ext uri="{BB962C8B-B14F-4D97-AF65-F5344CB8AC3E}">
        <p14:creationId xmlns:p14="http://schemas.microsoft.com/office/powerpoint/2010/main" val="297767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E6326-59BE-0075-E8A6-2094EBEC1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C408F-CF96-8A0F-5429-E3D76DF47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707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9A36C9F-4B20-6849-B936-640A1B613524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greatest need of our world as we await Christ’s return at the Rapture 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elimination of poverty and terrorism around the world.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conversion of the monotheistic but non-Christian religions.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 better understanding of end-time events and the nearness of the Rapture.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spiritual revival and a renewed emphasis on holy living among believers.</a:t>
            </a:r>
          </a:p>
        </p:txBody>
      </p:sp>
    </p:spTree>
    <p:extLst>
      <p:ext uri="{BB962C8B-B14F-4D97-AF65-F5344CB8AC3E}">
        <p14:creationId xmlns:p14="http://schemas.microsoft.com/office/powerpoint/2010/main" val="236636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C2B19-BB6B-D919-5F3E-975ABF8EB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116A8-807E-399F-799B-EE3B96DE8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1724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DB1101A-23A9-3C4D-5DD4-E45656849131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55172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Which best describes the Assemblies of God teaching regarding the Rapture?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 partial rapture, the Rapture of Overcomers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Multiple raptures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 Rapture of all true believers, both living and dead, at a definite point in time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pre-wrath Rapture during the last half of Daniel’s 70th week</a:t>
            </a:r>
          </a:p>
        </p:txBody>
      </p:sp>
    </p:spTree>
    <p:extLst>
      <p:ext uri="{BB962C8B-B14F-4D97-AF65-F5344CB8AC3E}">
        <p14:creationId xmlns:p14="http://schemas.microsoft.com/office/powerpoint/2010/main" val="129826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391F4-9380-6DC4-B1C7-E3B30FFAA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65C00-BBD3-42B3-87E8-5EFE0CC2C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2805157-7DCF-334D-BF9B-C382F594946A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Strong Christian character requires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teaching our children and youth the beliefs of our church.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teaching our youth that testing that demonstrates integrity and honesty.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consistently living out biblical belief and doctrinal understanding over time.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making valiant attempts to obey the law of God.</a:t>
            </a:r>
          </a:p>
        </p:txBody>
      </p:sp>
    </p:spTree>
    <p:extLst>
      <p:ext uri="{BB962C8B-B14F-4D97-AF65-F5344CB8AC3E}">
        <p14:creationId xmlns:p14="http://schemas.microsoft.com/office/powerpoint/2010/main" val="290487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BA464-AC54-CAE2-7FA8-64583782F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03412-C1FA-D598-CF07-81DFF7F4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17242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CE6BEB9-600A-5B6D-69B9-E03E5EE604F5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What is the sin that so easily entangles?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Lust and sexual impurity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Unbelief and related sins like spiritual drifting and failure to mature in Christ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Telling half-truths to protect one’s personal image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Putting oneself before others</a:t>
            </a:r>
          </a:p>
        </p:txBody>
      </p:sp>
    </p:spTree>
    <p:extLst>
      <p:ext uri="{BB962C8B-B14F-4D97-AF65-F5344CB8AC3E}">
        <p14:creationId xmlns:p14="http://schemas.microsoft.com/office/powerpoint/2010/main" val="294610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2C2CB-F163-38A2-9A69-CBBF277E5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1B4B0-3521-FD4D-DC5C-D0BE59F9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119" y="5532437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8DD57C2-1FC6-8A2B-8838-75FB31BC4AE4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What should believers do in preparation for the Lord’s return?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Diligently attempt to determine the day and hour of His coming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Watch and be ready at any time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Be sure that one’s understanding of eschatology (the doctrine of last things) is correct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Be especially concerned about the political climate of the Middle East.</a:t>
            </a:r>
          </a:p>
        </p:txBody>
      </p:sp>
    </p:spTree>
    <p:extLst>
      <p:ext uri="{BB962C8B-B14F-4D97-AF65-F5344CB8AC3E}">
        <p14:creationId xmlns:p14="http://schemas.microsoft.com/office/powerpoint/2010/main" val="345189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FEC5C-4740-D618-D1C7-23A068521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7380B-66EA-16D5-6165-6F52F2C85B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685800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3854730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EF3D4-75C3-EFF2-4D93-1747E15F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D2662-F672-3C84-CAF2-D061933B0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77912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6064604-1A58-A175-89A9-850FC7E8359E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If God loves us, why would He forbid certain things we may want to do?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God forbids everything Satan promotes.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Denying one’s own desires brings harmony among others.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Adam and Eve sinned and this placed all of us under God’s curse.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God knows what is best and what will bring ultimate happiness.</a:t>
            </a:r>
          </a:p>
        </p:txBody>
      </p:sp>
    </p:spTree>
    <p:extLst>
      <p:ext uri="{BB962C8B-B14F-4D97-AF65-F5344CB8AC3E}">
        <p14:creationId xmlns:p14="http://schemas.microsoft.com/office/powerpoint/2010/main" val="77737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6E93B-6142-2C79-17B0-8805723A9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F6349-04BE-AD99-CD69-BACC8A011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B680A7A-99AE-9B0F-BB70-702CA1603801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What purpose does the study of Bible doctrine serve? Doctrine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becomes a guide for conduct.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explains emotional response.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exercises our intellect.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restores the morality of biblical times.</a:t>
            </a:r>
          </a:p>
        </p:txBody>
      </p:sp>
    </p:spTree>
    <p:extLst>
      <p:ext uri="{BB962C8B-B14F-4D97-AF65-F5344CB8AC3E}">
        <p14:creationId xmlns:p14="http://schemas.microsoft.com/office/powerpoint/2010/main" val="64607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99BC1-E9EF-D566-460C-B39523488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0AE4E-D56F-C701-8786-BD94777AC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68080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2D77954-847C-A485-AA6C-C106977947D3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Natural law, to those who do not believe in God, means that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mere mortals can distinguish between right and wrong without the aid of a deity.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one cannot know right from wrong by observing nature.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one cannot know right from wrong by observing nature.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people groups must have written legal codes.</a:t>
            </a:r>
          </a:p>
        </p:txBody>
      </p:sp>
    </p:spTree>
    <p:extLst>
      <p:ext uri="{BB962C8B-B14F-4D97-AF65-F5344CB8AC3E}">
        <p14:creationId xmlns:p14="http://schemas.microsoft.com/office/powerpoint/2010/main" val="281945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87594-34FC-22C5-0F94-6C2B5C97C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25D2C-D9AE-2C35-B54E-18AD10E27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7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9E958F-0AC9-D719-7639-7D2D3AC84534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Human philosophy opposes God by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elevating human reason above the rules given by a god.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requiring a defense of God’s character.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seeking to prove that God’s Word is a reflection of man’s thinking.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allowing God to be merely a first cause in the creation.</a:t>
            </a:r>
          </a:p>
        </p:txBody>
      </p:sp>
    </p:spTree>
    <p:extLst>
      <p:ext uri="{BB962C8B-B14F-4D97-AF65-F5344CB8AC3E}">
        <p14:creationId xmlns:p14="http://schemas.microsoft.com/office/powerpoint/2010/main" val="187578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01BD7-9347-096C-F65C-BBCE303E2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C9C2B-71C9-04A5-B1AC-6FF566B45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0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C46BBC-96A9-B331-8C7D-03A644B82E26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Two belief systems that do not accept any religious faith or doctrine are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communism and Islam.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natural law and human philosophy.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atheism and Catholicism.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post-modernism and high church Anglicanism.</a:t>
            </a:r>
          </a:p>
        </p:txBody>
      </p:sp>
    </p:spTree>
    <p:extLst>
      <p:ext uri="{BB962C8B-B14F-4D97-AF65-F5344CB8AC3E}">
        <p14:creationId xmlns:p14="http://schemas.microsoft.com/office/powerpoint/2010/main" val="861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75E40-D5AA-17B6-EFEA-568D5958F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68A8C-516D-A5F6-90DF-D917E6E61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0C4CFFE-E527-1B83-0EE3-26014CBFEA3E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According to the Bible, natural law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belongs to the kingdom of Satan.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is a secondary means of salvation.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is a part of God’s law, not separate from it.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is formulated by professional scientists.</a:t>
            </a:r>
          </a:p>
        </p:txBody>
      </p:sp>
    </p:spTree>
    <p:extLst>
      <p:ext uri="{BB962C8B-B14F-4D97-AF65-F5344CB8AC3E}">
        <p14:creationId xmlns:p14="http://schemas.microsoft.com/office/powerpoint/2010/main" val="299077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F985A-6239-8D4D-08FD-CDD3EE848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BBAA9-B243-C34E-DE44-FFF62944C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685800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UNIT 1: CHAPTER 1</a:t>
            </a:r>
          </a:p>
        </p:txBody>
      </p:sp>
    </p:spTree>
    <p:extLst>
      <p:ext uri="{BB962C8B-B14F-4D97-AF65-F5344CB8AC3E}">
        <p14:creationId xmlns:p14="http://schemas.microsoft.com/office/powerpoint/2010/main" val="3527497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A58F5-76B3-70D5-5CC9-D7E5A8E22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A2950-0996-9C86-7D1A-62A637C87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7791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BFAA60D-C443-3FD4-DD01-5979F0E1E2EE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Natural law cannot be the standard for righteous living because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“Declaration of Independence” is not a biblical document.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human race is fallen and cannot be righteous by natural law alone.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everyone interprets natural law in different ways.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all people who believe in natural law become Satan worshippers.</a:t>
            </a:r>
          </a:p>
        </p:txBody>
      </p:sp>
    </p:spTree>
    <p:extLst>
      <p:ext uri="{BB962C8B-B14F-4D97-AF65-F5344CB8AC3E}">
        <p14:creationId xmlns:p14="http://schemas.microsoft.com/office/powerpoint/2010/main" val="361871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D7212-B797-1CE6-3C4D-F8801E5A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B8CD0-9958-9936-20EA-CE3CEED49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2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7C43E89-69CF-0ECF-1D9E-09EF37103A63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Human philosophy cannot restore fellowship with God because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human reason places itself above God’s wisdom.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human reason is the highest form of intelligence in the universe.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minds that teach human philosophy already believe in God.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human reason rejects the concept of evil.</a:t>
            </a:r>
          </a:p>
        </p:txBody>
      </p:sp>
    </p:spTree>
    <p:extLst>
      <p:ext uri="{BB962C8B-B14F-4D97-AF65-F5344CB8AC3E}">
        <p14:creationId xmlns:p14="http://schemas.microsoft.com/office/powerpoint/2010/main" val="188727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B6EC6-8389-6290-14C3-FFD9EDFBA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1B06D-EBB0-0667-4F82-8AE117C92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7791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516C3C3-F0A8-6651-C278-1C4E9B600DBF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How should we interpret the occasional errors that are found in modern biblical texts?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We understand that only original manuscripts were without error.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We cannot allow any truth that discredits the Bible.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Recognize that human error and God’s truth are incompatible.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We should delete any apparent error when the scriptures are translated.</a:t>
            </a:r>
          </a:p>
        </p:txBody>
      </p:sp>
    </p:spTree>
    <p:extLst>
      <p:ext uri="{BB962C8B-B14F-4D97-AF65-F5344CB8AC3E}">
        <p14:creationId xmlns:p14="http://schemas.microsoft.com/office/powerpoint/2010/main" val="77053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192E9-A94B-B258-B153-79C8BADA2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134C6-440B-5D9A-2CBE-D90A9729E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8A9CA8E-0361-9D01-E7E9-A95C1443DAFC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Which statement is the best definition of wisdom?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Advanced learning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Learning that is adequate to be successful teaching others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Knowledge with depth as well as breadth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Knowledge guided by understanding and moral integrity</a:t>
            </a:r>
          </a:p>
        </p:txBody>
      </p:sp>
    </p:spTree>
    <p:extLst>
      <p:ext uri="{BB962C8B-B14F-4D97-AF65-F5344CB8AC3E}">
        <p14:creationId xmlns:p14="http://schemas.microsoft.com/office/powerpoint/2010/main" val="330644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0E872-AECF-6B83-4804-FB4E6CCD0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46E53-160A-8F84-30E7-34328727E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91A462E-E4D6-98A6-12F6-63DF09228FA6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We can trust God’s Word, the Bible, because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blind faith is all that God asks.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archaeological studies concur with theological studies.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 Bible is the oldest morality text the world has produced.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Bible makes credible and internally consistent statements.</a:t>
            </a:r>
          </a:p>
        </p:txBody>
      </p:sp>
    </p:spTree>
    <p:extLst>
      <p:ext uri="{BB962C8B-B14F-4D97-AF65-F5344CB8AC3E}">
        <p14:creationId xmlns:p14="http://schemas.microsoft.com/office/powerpoint/2010/main" val="27025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06F57-2A4A-B83D-317B-47AD8892F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65343-8271-41C0-6167-00DDE4C70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12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0ADF47E-312C-A721-2AFE-B191EA741BE3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Bible is different from all other books in the world in that it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is the oldest book in the world.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was written by many different people.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was written in both Hebrew and Greek.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it is the inspired word of God to humankind.</a:t>
            </a:r>
          </a:p>
        </p:txBody>
      </p:sp>
    </p:spTree>
    <p:extLst>
      <p:ext uri="{BB962C8B-B14F-4D97-AF65-F5344CB8AC3E}">
        <p14:creationId xmlns:p14="http://schemas.microsoft.com/office/powerpoint/2010/main" val="200525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646BE-4606-14F5-3771-394A451FC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C993E-3AFE-4560-81B3-E26CD7C58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12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36C2109-76B8-688E-BB10-B086AE4D9F20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We understand the term inspiration to mean that the Bible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contains information not found in any other book.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includes the highest forms of literature and sublime moral teaching.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was dictated word-for-word by God to many different writers.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is divinely inspired and free from error.</a:t>
            </a:r>
          </a:p>
        </p:txBody>
      </p:sp>
    </p:spTree>
    <p:extLst>
      <p:ext uri="{BB962C8B-B14F-4D97-AF65-F5344CB8AC3E}">
        <p14:creationId xmlns:p14="http://schemas.microsoft.com/office/powerpoint/2010/main" val="382064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8D59B-A182-A686-CCA8-DD2B9EB10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BC9FC-4973-86CA-40AA-D118DAE00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92AD9C5-50A2-24BE-77CF-4D7259044A3C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Belief that the Bible is inspired and inerrant is important because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God is trustworthy; human reason is fallen and unreliable.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no one would read the Bible if it were not inspired and inerrant.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 many other inspired and inerrant books do not tell us about God.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our culture is losing its appreciation for poetry and literature.</a:t>
            </a:r>
          </a:p>
        </p:txBody>
      </p:sp>
    </p:spTree>
    <p:extLst>
      <p:ext uri="{BB962C8B-B14F-4D97-AF65-F5344CB8AC3E}">
        <p14:creationId xmlns:p14="http://schemas.microsoft.com/office/powerpoint/2010/main" val="343064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BC4B3-F202-035E-E0C3-AF8D65263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1726D-7F6B-F70D-BE4D-5043C3BEA1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685800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UNIT 2: CHAPTERS 2-4</a:t>
            </a:r>
          </a:p>
        </p:txBody>
      </p:sp>
    </p:spTree>
    <p:extLst>
      <p:ext uri="{BB962C8B-B14F-4D97-AF65-F5344CB8AC3E}">
        <p14:creationId xmlns:p14="http://schemas.microsoft.com/office/powerpoint/2010/main" val="13500000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ADCF-ED55-3B83-FA36-7F73A7B56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FAC80-4523-AD99-75C0-7B289B855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2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255F511-7FFD-70E7-FEDC-1B1F589DEFAA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God’s plan of salvation includes the fact that nature will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forever groan as in pains of childbirth.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gradually improve through scientific advances in horticulture.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welcome city dwellers back to righteous country living.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be restored to its original perfection when Satan is forever bound.</a:t>
            </a:r>
          </a:p>
        </p:txBody>
      </p:sp>
    </p:spTree>
    <p:extLst>
      <p:ext uri="{BB962C8B-B14F-4D97-AF65-F5344CB8AC3E}">
        <p14:creationId xmlns:p14="http://schemas.microsoft.com/office/powerpoint/2010/main" val="16618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B606A-9EA9-826C-FD74-93E3C1B61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9F30D-03B2-1CC2-AEDD-CC7650ADD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5D4C40-AA5B-2E56-8AE1-D8A43F8A611D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0515600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apostle Paul expressed the importance of sound doctrine by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quoting Jesus’ references to sound doctrine.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specifically requiring sound doctrine in his Pastoral epistles.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appealing to the Old Testament prophets in support of sound doctrine.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pronouncing anathema on those who preached envy and strife.</a:t>
            </a:r>
          </a:p>
        </p:txBody>
      </p:sp>
    </p:spTree>
    <p:extLst>
      <p:ext uri="{BB962C8B-B14F-4D97-AF65-F5344CB8AC3E}">
        <p14:creationId xmlns:p14="http://schemas.microsoft.com/office/powerpoint/2010/main" val="179878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329A8-B061-BCA5-643D-BF84E5571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466D2-10B4-DB83-E4FE-FCC60D343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11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FD8DD0-D2BB-8631-A253-57CE6DC5D3A6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When we say humans are created with a free will, we mean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we have a choice in our eternal destiny.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humans can do anything they wish to do.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are not subject to the will of a sovereign God.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humans can do anything they are physically able to do.</a:t>
            </a:r>
          </a:p>
        </p:txBody>
      </p:sp>
    </p:spTree>
    <p:extLst>
      <p:ext uri="{BB962C8B-B14F-4D97-AF65-F5344CB8AC3E}">
        <p14:creationId xmlns:p14="http://schemas.microsoft.com/office/powerpoint/2010/main" val="75479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41DD7-237E-AC8E-4C42-3838AAEA1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099D2-ABAA-4B82-DD66-F2E02DB92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2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EACBEE2-85C4-5EAD-A73D-13AF8FE5AA57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Because God is spirit rather than human, evidence of His existence comes through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mental telepathy.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philosophy.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faith.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apostolic succession.</a:t>
            </a:r>
          </a:p>
        </p:txBody>
      </p:sp>
    </p:spTree>
    <p:extLst>
      <p:ext uri="{BB962C8B-B14F-4D97-AF65-F5344CB8AC3E}">
        <p14:creationId xmlns:p14="http://schemas.microsoft.com/office/powerpoint/2010/main" val="386218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AA4DD-1487-5257-5137-5C7603F85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A2066-3012-BA4E-B79A-9020BDEF6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B0D94E8-6250-ABE4-EE54-5BFC3153CF59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Salvation requires that a person believe that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Bible is the greatest book ever written.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teachings of Jesus surpass the best of human philosophy.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Jesus performed the miracles that are attributed to him.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Jesus is the divine Son of God.</a:t>
            </a:r>
          </a:p>
        </p:txBody>
      </p:sp>
    </p:spTree>
    <p:extLst>
      <p:ext uri="{BB962C8B-B14F-4D97-AF65-F5344CB8AC3E}">
        <p14:creationId xmlns:p14="http://schemas.microsoft.com/office/powerpoint/2010/main" val="62470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EE911-982F-167E-E4F0-8DD366B6D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4D670-70AB-EF79-460A-5CEE03870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D7D3972-D40C-70F2-AC9E-11BB62DCDD37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image of God in all humans refers to our being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intellectually gifted and able to relate to God and others.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endowed with a superior intellect like God’s.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physically a replica of what God looks like.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 little lower than the angels.</a:t>
            </a:r>
          </a:p>
        </p:txBody>
      </p:sp>
    </p:spTree>
    <p:extLst>
      <p:ext uri="{BB962C8B-B14F-4D97-AF65-F5344CB8AC3E}">
        <p14:creationId xmlns:p14="http://schemas.microsoft.com/office/powerpoint/2010/main" val="372305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A4A24-201A-B606-6882-152A5B1AC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EDF1E-55ED-3517-754E-7730B77DA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E5D4996-B1F1-F795-7473-06AD792382AD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Every sin has consequences. The result of Adam and Eve’s sin was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loss of the ability to tell right from wrong.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complete loss of God’s image in humankind.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 fall of all creation, including the loss of human innocence.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that their oldest son became a murderer.</a:t>
            </a:r>
          </a:p>
        </p:txBody>
      </p:sp>
    </p:spTree>
    <p:extLst>
      <p:ext uri="{BB962C8B-B14F-4D97-AF65-F5344CB8AC3E}">
        <p14:creationId xmlns:p14="http://schemas.microsoft.com/office/powerpoint/2010/main" val="321246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CBE67-1A3A-DA51-F7CF-33BB41E06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3FC5A-D6E6-F19B-B9B0-0365F557A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7791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8C971AB-0FA6-30BF-F407-6E291B0757B7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Christians are promised protection from Satan’s deceit because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Satan, though omnipresent, is not omnipotent.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Jesus defeated Satan once and for all when Satan fell from heaven.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God’s sovereignty determines who will fall victim to Satan’s wiles.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like Peter, we too have Jesus interceding for us.</a:t>
            </a:r>
          </a:p>
        </p:txBody>
      </p:sp>
    </p:spTree>
    <p:extLst>
      <p:ext uri="{BB962C8B-B14F-4D97-AF65-F5344CB8AC3E}">
        <p14:creationId xmlns:p14="http://schemas.microsoft.com/office/powerpoint/2010/main" val="22600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13B86-F0C7-3AE1-42CD-5B36EE44E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F213A-ADA2-6A7A-D61A-BE6E11295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77910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FC0F6BE-552C-9B18-9A23-48242635CB64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One of the greatest demonstrations that God is love is seen in the fact that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God created both sinners and those who return His love.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Jesus did not lash out at those who insulted and persecuted him.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God will eventually provide eternal life to everyone (universalism).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God hates sin, but loves the sinner.</a:t>
            </a:r>
          </a:p>
        </p:txBody>
      </p:sp>
    </p:spTree>
    <p:extLst>
      <p:ext uri="{BB962C8B-B14F-4D97-AF65-F5344CB8AC3E}">
        <p14:creationId xmlns:p14="http://schemas.microsoft.com/office/powerpoint/2010/main" val="332923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F37E6-8D8C-9457-C3AC-A631D803B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08085-D6F7-7A38-E3FF-13EEF987A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6A97FC4-4BDB-D5CC-266B-9374371896FD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Jesus had to die as a Sacrifice for our sins because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without the shedding of blood there is no forgiveness.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animal sacrifices of the Old Testament were not pleasing to God.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God had to die like an Old Testament sacrifice to provide salvation.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Roman law required that a crucified person be officially pronounced dead.</a:t>
            </a:r>
          </a:p>
        </p:txBody>
      </p:sp>
    </p:spTree>
    <p:extLst>
      <p:ext uri="{BB962C8B-B14F-4D97-AF65-F5344CB8AC3E}">
        <p14:creationId xmlns:p14="http://schemas.microsoft.com/office/powerpoint/2010/main" val="360813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89FB8-1099-0C45-80E0-23BDCE0D7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7F03E-CADD-2AD9-3267-556F66C4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77912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707ED1C-C1B2-057E-B7EE-6BCF53EB81FE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Apostasy is defined as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committing the unpardonable sin.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turning one’s back on God after knowing the reality of His personal presence.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refusing to accept God’s offer of salvation.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total depravity of human kind.</a:t>
            </a:r>
          </a:p>
        </p:txBody>
      </p:sp>
    </p:spTree>
    <p:extLst>
      <p:ext uri="{BB962C8B-B14F-4D97-AF65-F5344CB8AC3E}">
        <p14:creationId xmlns:p14="http://schemas.microsoft.com/office/powerpoint/2010/main" val="304283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2E27A-BD80-A8DF-53BC-484627A80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68641-B72C-236B-1C39-5DEE2CFE6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119" y="548774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4DC2D6-48A3-A100-AFD7-B6478CE4907D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When we say that Jesus was both human and divine, we mean that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His spirit was divine but his body was human.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He was 100 percent human and 100 percent divine.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He was 50 percent human and 50 percent divine.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none of the above because God cannot have two natures.</a:t>
            </a:r>
          </a:p>
        </p:txBody>
      </p:sp>
    </p:spTree>
    <p:extLst>
      <p:ext uri="{BB962C8B-B14F-4D97-AF65-F5344CB8AC3E}">
        <p14:creationId xmlns:p14="http://schemas.microsoft.com/office/powerpoint/2010/main" val="287602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48CE8-6372-A806-4C73-D1A2E312D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70AA0-6251-6AEB-6BB4-8A6F5041B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56F3572-9650-75EB-DE61-99822340BA31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Which of the following is a cardinal doctrine of the Assemblies of God?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deity of Jesus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baptism in the Holy Spirit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Sanctification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Trinity</a:t>
            </a:r>
          </a:p>
        </p:txBody>
      </p:sp>
    </p:spTree>
    <p:extLst>
      <p:ext uri="{BB962C8B-B14F-4D97-AF65-F5344CB8AC3E}">
        <p14:creationId xmlns:p14="http://schemas.microsoft.com/office/powerpoint/2010/main" val="383022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4056D-C618-5FEF-4004-22C23C5F1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C2B0B-54FC-7B3A-01A1-66BF70548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77912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443D00A-DD36-65D2-0C79-7B7F7F54ED44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Jesus was like no other person who has walked on earth in that He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gathered a huge following during His 3½ years of ministry.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was human at birth but became divine when He was baptized in water.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laid down his life and took it up again.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returned to heaven without dying.</a:t>
            </a:r>
          </a:p>
        </p:txBody>
      </p:sp>
    </p:spTree>
    <p:extLst>
      <p:ext uri="{BB962C8B-B14F-4D97-AF65-F5344CB8AC3E}">
        <p14:creationId xmlns:p14="http://schemas.microsoft.com/office/powerpoint/2010/main" val="159481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7B5E1-72F4-3FB3-5528-ED9544B6F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FC299-0B95-9753-795A-B1916B310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79F0EA0-4D9E-6C2F-6ADD-4931E468BB1C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Christ’s suffering for our salvation (led like a lamb to slaughter) was predicted by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David.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Isaiah.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Malachi.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John the Baptist.</a:t>
            </a:r>
          </a:p>
        </p:txBody>
      </p:sp>
    </p:spTree>
    <p:extLst>
      <p:ext uri="{BB962C8B-B14F-4D97-AF65-F5344CB8AC3E}">
        <p14:creationId xmlns:p14="http://schemas.microsoft.com/office/powerpoint/2010/main" val="360107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CACBA-1DD4-925F-B3C2-B79900D1C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26B36-56EF-6BEE-E095-614B40E30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5B6EC32-2A4B-6D89-4432-B890710618D1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Christ’s resurrection is essential to our faith because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Easter is more important than Good Friday.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without the Resurrection Christianity could have no miracles.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without the Resurrection the miracle of salvation would lack its power.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Resurrection was witnessed by over 500 people.</a:t>
            </a:r>
          </a:p>
        </p:txBody>
      </p:sp>
    </p:spTree>
    <p:extLst>
      <p:ext uri="{BB962C8B-B14F-4D97-AF65-F5344CB8AC3E}">
        <p14:creationId xmlns:p14="http://schemas.microsoft.com/office/powerpoint/2010/main" val="79748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4D464-770C-9A3B-382F-F3020B8B2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DA4A3-DE40-28ED-5C5A-AE5F8155F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0AA4A11-FC6A-2E60-73C4-EBD6FC4A5025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bedrock or most important truth of our Christian faith 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divine healing.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baptism in the Holy Spirit.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salvation.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second coming of Christ to earth.</a:t>
            </a:r>
          </a:p>
        </p:txBody>
      </p:sp>
    </p:spTree>
    <p:extLst>
      <p:ext uri="{BB962C8B-B14F-4D97-AF65-F5344CB8AC3E}">
        <p14:creationId xmlns:p14="http://schemas.microsoft.com/office/powerpoint/2010/main" val="48037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FEA09-2C7E-FA60-80F9-430248F0C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91285-838E-5D0C-021A-3249F7EDF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E019329-4888-1E23-10BB-2D431A381F3D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Salvation as regeneration means being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adopted.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reinstated.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justified.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born again.</a:t>
            </a:r>
          </a:p>
        </p:txBody>
      </p:sp>
    </p:spTree>
    <p:extLst>
      <p:ext uri="{BB962C8B-B14F-4D97-AF65-F5344CB8AC3E}">
        <p14:creationId xmlns:p14="http://schemas.microsoft.com/office/powerpoint/2010/main" val="320548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BB4DF-7B9F-A2AF-5C9E-F285542A1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60447-EBC5-2608-E2D0-645A4B609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77912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37D4045-35E3-2A7E-E31D-46C0256BD85E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Regeneration as an aspect of salvation means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new birth.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third generation of a Christian family.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seeing salvation in a new light.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moving up on the socio-economic scale.</a:t>
            </a:r>
          </a:p>
        </p:txBody>
      </p:sp>
    </p:spTree>
    <p:extLst>
      <p:ext uri="{BB962C8B-B14F-4D97-AF65-F5344CB8AC3E}">
        <p14:creationId xmlns:p14="http://schemas.microsoft.com/office/powerpoint/2010/main" val="391721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D3DA1-211C-5F69-52F3-72CCB6558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F5B9-18F0-9738-F994-2708FED83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60EA44D-2B11-44CD-5838-A620891BE5E4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process of sanctification, or progressive sanctification, takes place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only after one is baptized in the Holy Spirit.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throughout a believer’s entire lifetime beginning with salvation.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only after one is baptized in water.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throughout a believer’s lifetime beginning with Spirit baptism.</a:t>
            </a:r>
          </a:p>
        </p:txBody>
      </p:sp>
    </p:spTree>
    <p:extLst>
      <p:ext uri="{BB962C8B-B14F-4D97-AF65-F5344CB8AC3E}">
        <p14:creationId xmlns:p14="http://schemas.microsoft.com/office/powerpoint/2010/main" val="310286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FC2A5-CE34-C6DD-DE65-D0E7534A7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D140B-1C47-A4D3-A871-46F8D61EF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77912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F9AAD64-6BA1-F34A-E37F-67F56AF666EA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Sanctification is both instantaneous and also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progressive.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impossible to achieve.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regressive.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 second definite work of grace.</a:t>
            </a:r>
          </a:p>
        </p:txBody>
      </p:sp>
    </p:spTree>
    <p:extLst>
      <p:ext uri="{BB962C8B-B14F-4D97-AF65-F5344CB8AC3E}">
        <p14:creationId xmlns:p14="http://schemas.microsoft.com/office/powerpoint/2010/main" val="3795163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15883-01AB-A995-CDEE-6C64F626A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BC860-60A9-B5F4-CD8D-DF9556C9B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7791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65964FD-8669-B3F8-354F-30F4E21BB25F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biblical mode of water baptism 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by immersion.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by sprinkling.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by pouring.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all of the above.</a:t>
            </a:r>
          </a:p>
        </p:txBody>
      </p:sp>
    </p:spTree>
    <p:extLst>
      <p:ext uri="{BB962C8B-B14F-4D97-AF65-F5344CB8AC3E}">
        <p14:creationId xmlns:p14="http://schemas.microsoft.com/office/powerpoint/2010/main" val="416517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791CD-C41D-E4EB-C322-02FEC7F62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8B227-70A6-E73E-16F0-D70F8B36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2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AFD4546-3C4F-F19D-9C5D-F2EB62BFCE4C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Holy Communion should be observed regularly until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one has received the baptism in the Holy Spirit.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last rite on one’s death bed.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Jesus comes to rapture His followers.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one is sanctified.</a:t>
            </a:r>
          </a:p>
        </p:txBody>
      </p:sp>
    </p:spTree>
    <p:extLst>
      <p:ext uri="{BB962C8B-B14F-4D97-AF65-F5344CB8AC3E}">
        <p14:creationId xmlns:p14="http://schemas.microsoft.com/office/powerpoint/2010/main" val="2078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E3328-227A-1C87-62E6-6856B6366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8F6A0-7A07-E600-E29E-CEC39CF5E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77910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44F46A9-2BBE-5967-BB6E-6AC793F6CC4A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official document of the Assemblies of God that is our basis for unity is called the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Bylaws of the General Council of the Assemblies of God.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Amendment for Doctrinal Unity.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Statement of Fundamental Truths.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official creed of the Assemblies of God</a:t>
            </a:r>
          </a:p>
        </p:txBody>
      </p:sp>
    </p:spTree>
    <p:extLst>
      <p:ext uri="{BB962C8B-B14F-4D97-AF65-F5344CB8AC3E}">
        <p14:creationId xmlns:p14="http://schemas.microsoft.com/office/powerpoint/2010/main" val="288433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0DB01-1EE4-2DD2-17E9-C8AA54F19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B8E6A-5947-4CCA-019D-01979A6B9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1014C51-F5ED-FDB2-8EEB-23574384317B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Christ’s command was to baptize in the name of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Jesus only.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Father, the Son, and the Holy Spirit.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 Holy Spirit only.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Jesus and the holy apostles.</a:t>
            </a:r>
          </a:p>
        </p:txBody>
      </p:sp>
    </p:spTree>
    <p:extLst>
      <p:ext uri="{BB962C8B-B14F-4D97-AF65-F5344CB8AC3E}">
        <p14:creationId xmlns:p14="http://schemas.microsoft.com/office/powerpoint/2010/main" val="99992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B05AA-6ACD-E83A-69F0-38A1E5FE9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F993C-2871-D276-1E45-B1A825D7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9DE2235-E006-2BA1-2EAB-8F76284F0581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Jesus assured His followers their salvation was secure when he said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“He who stands firm to the end will be saved.”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“No one can snatch them out of my hand or my Father’s hand.”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“I am going to the Father.”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“I am going to prepare a place for you.”</a:t>
            </a:r>
          </a:p>
        </p:txBody>
      </p:sp>
    </p:spTree>
    <p:extLst>
      <p:ext uri="{BB962C8B-B14F-4D97-AF65-F5344CB8AC3E}">
        <p14:creationId xmlns:p14="http://schemas.microsoft.com/office/powerpoint/2010/main" val="127044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A4B52-316B-66B7-FFCD-7C570CDAF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9CDB5-7B84-65B5-5391-2A2A075A9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06765E3-B0F2-EAEA-4874-E2293FDFF928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Calvinists believe that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Old Testament believers will go to heaven.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humans have free will and can choose to accept Christ as Savior.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God in the eternal past determined who would be saved.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all humankind will ultimately be saved.</a:t>
            </a:r>
          </a:p>
        </p:txBody>
      </p:sp>
    </p:spTree>
    <p:extLst>
      <p:ext uri="{BB962C8B-B14F-4D97-AF65-F5344CB8AC3E}">
        <p14:creationId xmlns:p14="http://schemas.microsoft.com/office/powerpoint/2010/main" val="385940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32867-6327-903F-5A00-DBEA2F96D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61904-3A96-5531-4FBE-62ADB71AC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BC68BFA-C279-2E89-21AB-AB729619F445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Bible contains assurance and warning about one’s salvation because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Calvinists and Arminians are both wrong.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believers need assurance; others need warning about neglect.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 books of the Bible were written by different writers.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not all individuals have sufficient faith.</a:t>
            </a:r>
          </a:p>
        </p:txBody>
      </p:sp>
    </p:spTree>
    <p:extLst>
      <p:ext uri="{BB962C8B-B14F-4D97-AF65-F5344CB8AC3E}">
        <p14:creationId xmlns:p14="http://schemas.microsoft.com/office/powerpoint/2010/main" val="423782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98192-3029-5324-2112-56C89A166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92CCB-A900-913A-4E0E-7860DF055E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685800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UNIT 3: CHAPTERS 5-9</a:t>
            </a:r>
          </a:p>
        </p:txBody>
      </p:sp>
    </p:spTree>
    <p:extLst>
      <p:ext uri="{BB962C8B-B14F-4D97-AF65-F5344CB8AC3E}">
        <p14:creationId xmlns:p14="http://schemas.microsoft.com/office/powerpoint/2010/main" val="20822615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3923E-F269-4C2F-139F-DA7CD2D56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F1675-C4AA-9FC1-5BE9-A279A01E8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3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B9A26D-1B4D-93B2-FFD1-6EDA733207F4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work of the Holy Spirit helping us become more and more like Jesus is called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unification with Jesus.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Jesus Only manifestation.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instantaneous sanctification.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progressive sanctification.</a:t>
            </a:r>
          </a:p>
        </p:txBody>
      </p:sp>
    </p:spTree>
    <p:extLst>
      <p:ext uri="{BB962C8B-B14F-4D97-AF65-F5344CB8AC3E}">
        <p14:creationId xmlns:p14="http://schemas.microsoft.com/office/powerpoint/2010/main" val="326405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57EDF-EA20-9428-4C5D-7F70174F0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4FC44-8687-9B3B-A2CC-54AF86CB6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8A9E0A-D590-8694-63DF-2AF6A266C8F6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A genuine mark of spiritual maturity 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speaking in tongues.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moving from self-centered concerns to ministry and concern for others.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living day after day without committing sin.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having the gift of prophecy.</a:t>
            </a:r>
          </a:p>
        </p:txBody>
      </p:sp>
    </p:spTree>
    <p:extLst>
      <p:ext uri="{BB962C8B-B14F-4D97-AF65-F5344CB8AC3E}">
        <p14:creationId xmlns:p14="http://schemas.microsoft.com/office/powerpoint/2010/main" val="284192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6959B-A1EB-C676-FA22-17A339466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4A74B-8D04-DA38-9306-7844FC227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12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0DE096B-1877-B4FF-FB90-A77FA68FB4AC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Holiness is properly understood as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what is generally acceptable in a Christian community.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an obedient heart that seeks to please God in every action.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obedience to a code of conduct.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 technical Old Testament term.</a:t>
            </a:r>
          </a:p>
        </p:txBody>
      </p:sp>
    </p:spTree>
    <p:extLst>
      <p:ext uri="{BB962C8B-B14F-4D97-AF65-F5344CB8AC3E}">
        <p14:creationId xmlns:p14="http://schemas.microsoft.com/office/powerpoint/2010/main" val="175041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15AD7-0D29-BC97-B395-16F0BB0DC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6FA67-E315-11DB-8D8E-84AE7494F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1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A13ED0-5DDF-7846-1D8B-D6E3618A143C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best proof that there are three Persons in the Godhead 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that Scripture specifically states, “God is a Trinity.”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description of Jesus sitting at the right hand of the Father.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that water baptism in Acts is in the name of Jesus.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account of Jesus’ baptism by John.</a:t>
            </a:r>
          </a:p>
        </p:txBody>
      </p:sp>
    </p:spTree>
    <p:extLst>
      <p:ext uri="{BB962C8B-B14F-4D97-AF65-F5344CB8AC3E}">
        <p14:creationId xmlns:p14="http://schemas.microsoft.com/office/powerpoint/2010/main" val="79190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D12B3-A003-CAE1-D72D-9541DA6D1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83CCF-F4E1-97C8-541B-830437452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F4BCDA0-6644-7D4A-265D-420293FC8240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baptism in the Holy Spirit is received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by beginning to make sounds that may sound like tongues.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by intensely pleading with Jesus for the experience.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by making sure one has obeyed Christ command of water baptism.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in the same way salvation is received, in obedience and faith.</a:t>
            </a:r>
          </a:p>
        </p:txBody>
      </p:sp>
    </p:spTree>
    <p:extLst>
      <p:ext uri="{BB962C8B-B14F-4D97-AF65-F5344CB8AC3E}">
        <p14:creationId xmlns:p14="http://schemas.microsoft.com/office/powerpoint/2010/main" val="258925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6A73A-EDA3-B16A-49D3-F87F63BFA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E4961-1639-7DA8-40F8-727BB91CC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77912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55B7EE6-05C9-E326-D140-BCB49778A528}"/>
              </a:ext>
            </a:extLst>
          </p:cNvPr>
          <p:cNvSpPr txBox="1">
            <a:spLocks/>
          </p:cNvSpPr>
          <p:nvPr/>
        </p:nvSpPr>
        <p:spPr>
          <a:xfrm>
            <a:off x="843119" y="29496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word Theology literally means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study of God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study of religions.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 study of doctrines.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divine philosophy.</a:t>
            </a:r>
          </a:p>
        </p:txBody>
      </p:sp>
    </p:spTree>
    <p:extLst>
      <p:ext uri="{BB962C8B-B14F-4D97-AF65-F5344CB8AC3E}">
        <p14:creationId xmlns:p14="http://schemas.microsoft.com/office/powerpoint/2010/main" val="54866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F1448-911D-3B18-3D77-5DE2FE6F4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147BE-8E5D-B191-BE82-76655045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6FAB57E-FE81-25B7-8440-88CBD163650A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baptism in the Holy Spirit, with the evidence of speaking in tongues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is available to Pentecostals, but not to all believers.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should cause us to highly revere the New Testament saints who first received it.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occurs today much in the manner described in Acts 2.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can, in rare instances, be experienced before salvation.</a:t>
            </a:r>
          </a:p>
        </p:txBody>
      </p:sp>
    </p:spTree>
    <p:extLst>
      <p:ext uri="{BB962C8B-B14F-4D97-AF65-F5344CB8AC3E}">
        <p14:creationId xmlns:p14="http://schemas.microsoft.com/office/powerpoint/2010/main" val="422839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34FA7-76EA-7C7C-DB74-F37A054A7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E887E-9E88-9AB1-1091-E3356598E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E00434B-1B6E-CCC4-4835-0287D11F585F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A Spirit-filled believer should keep his or her experience current and strong by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reading the Book of Acts at least once a year.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going on a spiritual retreats with Pentecostal believers.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daily communion, praying and walking in the Spirit.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taking a seminary course in pneumatology.</a:t>
            </a:r>
          </a:p>
        </p:txBody>
      </p:sp>
    </p:spTree>
    <p:extLst>
      <p:ext uri="{BB962C8B-B14F-4D97-AF65-F5344CB8AC3E}">
        <p14:creationId xmlns:p14="http://schemas.microsoft.com/office/powerpoint/2010/main" val="195967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8B461-7AB3-3496-8048-E72B66C5C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D98D9-98D7-FDBF-B6CD-6A184CE4F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7980E7C-A5D6-2C14-BA1B-C0FC36E7FFA9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Paul identifies the tongues that must be interpreted as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prophecy.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distinguishing between spirits.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 gift of tongues edifying the worshipping congregation.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private use of tongues when one prays in the Spirit.</a:t>
            </a:r>
          </a:p>
        </p:txBody>
      </p:sp>
    </p:spTree>
    <p:extLst>
      <p:ext uri="{BB962C8B-B14F-4D97-AF65-F5344CB8AC3E}">
        <p14:creationId xmlns:p14="http://schemas.microsoft.com/office/powerpoint/2010/main" val="33736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207AA-1D73-5211-C26E-6C0DC4DAA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34BFD-3D9D-38C6-3433-A9398DEDA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565F08F-109E-0370-DA63-F0AEF47DD23D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A Spirit-filled Christian knows he or she is experiencing spiritual growth </a:t>
            </a:r>
            <a:r>
              <a:rPr lang="en-US" sz="3000">
                <a:solidFill>
                  <a:schemeClr val="bg1"/>
                </a:solidFill>
              </a:rPr>
              <a:t>when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fruit of the Spirit are increasingly evident in his or her life.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people are healed when they are prayed for.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his or her personal honesty is no longer questioned.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is elected to the office of deacon or elder.</a:t>
            </a:r>
          </a:p>
        </p:txBody>
      </p:sp>
    </p:spTree>
    <p:extLst>
      <p:ext uri="{BB962C8B-B14F-4D97-AF65-F5344CB8AC3E}">
        <p14:creationId xmlns:p14="http://schemas.microsoft.com/office/powerpoint/2010/main" val="15491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AB326-40A9-9C89-E6BE-064E7F712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3CFCB-7D51-1FB5-CDD0-9CB1A488A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591E84C-8B1D-6951-174F-02C5424956B8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A Spirit-filled person should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speak in tongues daily.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speak in tongues and interpret.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expect to receive visions and revelations.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manifest the gifts and fruit of the Spirit.</a:t>
            </a:r>
          </a:p>
        </p:txBody>
      </p:sp>
    </p:spTree>
    <p:extLst>
      <p:ext uri="{BB962C8B-B14F-4D97-AF65-F5344CB8AC3E}">
        <p14:creationId xmlns:p14="http://schemas.microsoft.com/office/powerpoint/2010/main" val="208968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15BC7-BD45-5C27-3B13-C91C903AA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3A5EA-3481-AE83-E829-45BB6EDCF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10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0C4D21A-DF50-718C-7A27-13479B8B99DA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gift or ministry of the Spirit included in all four Bible lists 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prophecy.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tongues and interpretation.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teaching.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healing.</a:t>
            </a:r>
          </a:p>
        </p:txBody>
      </p:sp>
    </p:spTree>
    <p:extLst>
      <p:ext uri="{BB962C8B-B14F-4D97-AF65-F5344CB8AC3E}">
        <p14:creationId xmlns:p14="http://schemas.microsoft.com/office/powerpoint/2010/main" val="3208306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9E53A-8915-F7B3-79C4-53EC4B66E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EFE67-7EE2-C956-51AE-21BCD1C77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FBBB937-B79D-6B48-6FF6-656AE89B9482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purpose of the Gifts of the Spirit is to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restore unity to a divided Church.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edify and build up the Church.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direct the daily decisions of Spirit-filled believers.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insure accuracy in interpreting the Bible.</a:t>
            </a:r>
          </a:p>
        </p:txBody>
      </p:sp>
    </p:spTree>
    <p:extLst>
      <p:ext uri="{BB962C8B-B14F-4D97-AF65-F5344CB8AC3E}">
        <p14:creationId xmlns:p14="http://schemas.microsoft.com/office/powerpoint/2010/main" val="211292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DEEE6-5EE0-1779-1F29-2E0C72CD5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0D5D9-F913-1CDA-630A-DD55DC8F3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B1A883-04AA-F0B4-D779-4127D05196DB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gift of prophecy is best defined as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 prediction of the future.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an utterance of divine truth in a person’s own language.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 word of wise advice.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speaking on behalf of someone else.</a:t>
            </a:r>
          </a:p>
        </p:txBody>
      </p:sp>
    </p:spTree>
    <p:extLst>
      <p:ext uri="{BB962C8B-B14F-4D97-AF65-F5344CB8AC3E}">
        <p14:creationId xmlns:p14="http://schemas.microsoft.com/office/powerpoint/2010/main" val="74865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D5378-7082-52E4-F9B5-4F894B3B0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0CFFF-0120-D942-B6FD-E1B700146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CB9F55C-016D-87EE-EAC9-203B85B52E99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Special, but unusual, gifts of the Spirit include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generous giving and showing mercy.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evangelists, pastors, and teachers.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pastor-teachers.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anticipating future events.</a:t>
            </a:r>
          </a:p>
        </p:txBody>
      </p:sp>
    </p:spTree>
    <p:extLst>
      <p:ext uri="{BB962C8B-B14F-4D97-AF65-F5344CB8AC3E}">
        <p14:creationId xmlns:p14="http://schemas.microsoft.com/office/powerpoint/2010/main" val="171414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B705E-74FA-65A1-A18E-FC0E2304A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80044-4CEF-DE56-ADE8-2EBD863D7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6B3AE81-649A-04A2-D282-FEC83BE245DD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Concerning modern-day apostles, the Assemblies of God believes that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apostolic ministries are active, but persons do not assume the title.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apostles have been addressed as such from Bible times to this day.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apostolic ministries ended with the close of the New Testament.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many people not called apostles today will be called such in heaven.</a:t>
            </a:r>
          </a:p>
        </p:txBody>
      </p:sp>
    </p:spTree>
    <p:extLst>
      <p:ext uri="{BB962C8B-B14F-4D97-AF65-F5344CB8AC3E}">
        <p14:creationId xmlns:p14="http://schemas.microsoft.com/office/powerpoint/2010/main" val="3436316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A5C43-EF6A-9AE5-316F-279EA8892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CE875-1D9E-DACD-E5C7-024CA845A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ECA931E-E603-A75D-C0EC-D85C93E0EA37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Systematic study of doctrine is important to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 help the student memorize Scripture’s warnings.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withstand temptation by sharpening a person’s thinking skills.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protect us from unbalanced and wrong interpretations of Scripture.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compensate for the prayer and Bible study no longer provided in public schools.</a:t>
            </a:r>
          </a:p>
        </p:txBody>
      </p:sp>
    </p:spTree>
    <p:extLst>
      <p:ext uri="{BB962C8B-B14F-4D97-AF65-F5344CB8AC3E}">
        <p14:creationId xmlns:p14="http://schemas.microsoft.com/office/powerpoint/2010/main" val="390691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5F30D-C06B-FB83-E58E-6EE34C9F9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D4925-003F-4B77-39D0-60B1B389B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9F011EB-BF51-68F8-4755-530475C65200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difference between the gifts of prophecy and teaching is that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prophecy predicts the future; teaching deals with the past.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prophecy speaks to the heart; teaching speaks to the understanding.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prophecy has ceased; teaching is still very important.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teaching is based on what God said; prophecy is what God is saying.</a:t>
            </a:r>
          </a:p>
        </p:txBody>
      </p:sp>
    </p:spTree>
    <p:extLst>
      <p:ext uri="{BB962C8B-B14F-4D97-AF65-F5344CB8AC3E}">
        <p14:creationId xmlns:p14="http://schemas.microsoft.com/office/powerpoint/2010/main" val="124487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7AB64-76DE-8FD9-8D14-E1E5EDB10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21B87-B633-9054-B5C6-694C1298F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944D1DA-7050-B594-8CFF-08FB7F69E91F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Not all believers have the gift of the evangelist, but all believers are called to be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perfect examples of a Christ-like life.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witnesses.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students and teachers of Scripture.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Ministers of the Word.</a:t>
            </a:r>
          </a:p>
        </p:txBody>
      </p:sp>
    </p:spTree>
    <p:extLst>
      <p:ext uri="{BB962C8B-B14F-4D97-AF65-F5344CB8AC3E}">
        <p14:creationId xmlns:p14="http://schemas.microsoft.com/office/powerpoint/2010/main" val="77335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E5C2C-884E-A24A-D472-B7779F880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32F19-E184-7BE8-97FC-DB81903FD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1E15C43-73D0-756F-DC52-6D7339AAE129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Witnessing is defined as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explaining to others the beliefs of your church.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inviting others to visit your church for evangelistic campaigns.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telling others about your love for Jesus and what He has done for us.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observing carefully what goes on in church services.</a:t>
            </a:r>
          </a:p>
        </p:txBody>
      </p:sp>
    </p:spTree>
    <p:extLst>
      <p:ext uri="{BB962C8B-B14F-4D97-AF65-F5344CB8AC3E}">
        <p14:creationId xmlns:p14="http://schemas.microsoft.com/office/powerpoint/2010/main" val="1476956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CBB7F-D62C-9A0E-9B71-8347DECAF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D4AA1-0720-D2FD-6D99-35D2587A6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8E8F0CD-3513-83E0-0FE7-158D17856C9F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Jesus’ example, one that Spirit-filled believers should imitate, was how He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exercised the authority of God on Earth.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humbled himself.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accepted worship.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washed the disciples’ feet.</a:t>
            </a:r>
          </a:p>
        </p:txBody>
      </p:sp>
    </p:spTree>
    <p:extLst>
      <p:ext uri="{BB962C8B-B14F-4D97-AF65-F5344CB8AC3E}">
        <p14:creationId xmlns:p14="http://schemas.microsoft.com/office/powerpoint/2010/main" val="199030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049A0-3F0E-509F-D79C-3C69E6F5B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E265-99C3-F736-93D7-F472E834B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1B77197-34BE-9C65-A4B1-4E185B309814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right heart attitude of one used by the Spirit in supernatural gifting 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humility.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thankfulness.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pride in being chosen as God’s instrument.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compassion for those not so chosen.</a:t>
            </a:r>
          </a:p>
        </p:txBody>
      </p:sp>
    </p:spTree>
    <p:extLst>
      <p:ext uri="{BB962C8B-B14F-4D97-AF65-F5344CB8AC3E}">
        <p14:creationId xmlns:p14="http://schemas.microsoft.com/office/powerpoint/2010/main" val="3181061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4025A-4AB6-FEF2-EE48-BB36D2164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6FAAC-B086-02D4-C326-9B66BA304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0872E1-E1F7-69EF-AF42-FEAE76CD5AB1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Holy Spirit can reveal secrets known only to God through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gifts of prophecy or discernment of spirits.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preaching ministry.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 gift of tongues.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working of miracles.</a:t>
            </a:r>
          </a:p>
        </p:txBody>
      </p:sp>
    </p:spTree>
    <p:extLst>
      <p:ext uri="{BB962C8B-B14F-4D97-AF65-F5344CB8AC3E}">
        <p14:creationId xmlns:p14="http://schemas.microsoft.com/office/powerpoint/2010/main" val="120045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550F1-E9D1-C392-BD95-BD7F669D6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F7910-C03A-3FAF-257B-7C187C3DA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1724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5700E41-928F-C92A-056C-AFBDC76981EA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When Jesus referred to the Holy Spirit as the Paraclete He meant One who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represents the Father.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tells us about the future.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comes alongside to help.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mediates between God and humanity.</a:t>
            </a:r>
          </a:p>
        </p:txBody>
      </p:sp>
    </p:spTree>
    <p:extLst>
      <p:ext uri="{BB962C8B-B14F-4D97-AF65-F5344CB8AC3E}">
        <p14:creationId xmlns:p14="http://schemas.microsoft.com/office/powerpoint/2010/main" val="2374267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0082-2F50-E995-E3FC-790D07DC0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23048-091A-88F0-D6E6-394E1A87F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F62852A-247F-635F-BBCC-5C0B67556EB0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Paul identifies the temple of the Holy Spirit as the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tabernacle in the wilderness.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body of the individual believer.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New Jerusalem.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Word of God as interpreted by the Holy Spirit.</a:t>
            </a:r>
          </a:p>
        </p:txBody>
      </p:sp>
    </p:spTree>
    <p:extLst>
      <p:ext uri="{BB962C8B-B14F-4D97-AF65-F5344CB8AC3E}">
        <p14:creationId xmlns:p14="http://schemas.microsoft.com/office/powerpoint/2010/main" val="281023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7515E-014D-FC75-8D75-4E8F81BCF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0D3F5-BD83-A368-193F-2F7B1DEA3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529D296-FF68-4B41-93EF-49641348CCE6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When did the Age of the Spirit begin?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When the Spirit descended on Jesus at His baptism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When Jesus came into the world as a human child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When Jesus told the disciples to receive the Holy Spirit (John 20:22).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On the Day of Pentecost.</a:t>
            </a:r>
          </a:p>
        </p:txBody>
      </p:sp>
    </p:spTree>
    <p:extLst>
      <p:ext uri="{BB962C8B-B14F-4D97-AF65-F5344CB8AC3E}">
        <p14:creationId xmlns:p14="http://schemas.microsoft.com/office/powerpoint/2010/main" val="85566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30033-3750-AAFB-A5F7-E23E1C423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60218-D889-8BAF-FDDF-A69ED4123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306AD60-2E7E-8101-153D-4FAA1F82964A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What is meant in Acts 2:17 that the Holy Spirit was poured out on all people?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Every born-again believer receives the baptism in the Holy Spirit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Every living person receives the Holy Spirit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There are Spirit-filled believers in every race, nationality, age, and social class.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All believers receive the Holy Spirit at the time of their conversion.</a:t>
            </a:r>
          </a:p>
        </p:txBody>
      </p:sp>
    </p:spTree>
    <p:extLst>
      <p:ext uri="{BB962C8B-B14F-4D97-AF65-F5344CB8AC3E}">
        <p14:creationId xmlns:p14="http://schemas.microsoft.com/office/powerpoint/2010/main" val="329865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28687-C83C-72F0-F7A3-E4B76913A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A7CA4-2907-D55D-C63A-786824054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B26FC58-DD6B-95A2-AD30-4C8FA48A1729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Bible Doctrine is defined as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theology, or specifically the study of God.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Bible teachings arranged in a systematic form.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 teachings of the founder of a religion.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Bible itself.</a:t>
            </a:r>
          </a:p>
        </p:txBody>
      </p:sp>
    </p:spTree>
    <p:extLst>
      <p:ext uri="{BB962C8B-B14F-4D97-AF65-F5344CB8AC3E}">
        <p14:creationId xmlns:p14="http://schemas.microsoft.com/office/powerpoint/2010/main" val="106441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644A6-64B6-7E7D-49EB-195D340C4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8591F-E7AE-1CD9-0342-45E25365C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685800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UNIT 4: CHAPTERS 10-11</a:t>
            </a:r>
          </a:p>
        </p:txBody>
      </p:sp>
    </p:spTree>
    <p:extLst>
      <p:ext uri="{BB962C8B-B14F-4D97-AF65-F5344CB8AC3E}">
        <p14:creationId xmlns:p14="http://schemas.microsoft.com/office/powerpoint/2010/main" val="69834885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D2D61-34F1-8525-EDA0-14B1C0236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E3D78-CD68-FC36-DD9C-B4A39E2BE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3DFBBD-E150-883D-B2FF-01113CBD75FE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Sickness and death can be identified with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sin in the life of the suffering person.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law of nature that acts impartially on everyone.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 Fall of humankind and the resulting evils in the world.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terminal illness that is genetically or biologically transmitted.</a:t>
            </a:r>
          </a:p>
        </p:txBody>
      </p:sp>
    </p:spTree>
    <p:extLst>
      <p:ext uri="{BB962C8B-B14F-4D97-AF65-F5344CB8AC3E}">
        <p14:creationId xmlns:p14="http://schemas.microsoft.com/office/powerpoint/2010/main" val="3527246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B91D3-6792-8C3E-7CBD-C1B137AB1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ECD30-9B81-37DC-B2FD-DF9C41395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5F4F0E-D475-423E-5FA4-97F18AE7C29E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Demon powers can inflict limited suffering, but they cannot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possess and control a true believer.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tempt Christians.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afflict or trouble Christians.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exist in an atmosphere of prayer and worship.</a:t>
            </a:r>
          </a:p>
        </p:txBody>
      </p:sp>
    </p:spTree>
    <p:extLst>
      <p:ext uri="{BB962C8B-B14F-4D97-AF65-F5344CB8AC3E}">
        <p14:creationId xmlns:p14="http://schemas.microsoft.com/office/powerpoint/2010/main" val="156854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83EDF-B5C9-5EE7-56AC-B978C3750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74C74-D328-F260-3809-DF2C7AF49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38DDD99-A336-C756-6673-F1E29EC26D3E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secular world does not believe in divine healing because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an atheist must see firm evidence of anything he or she is asked to believe.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human mind is preferred over a God who cannot be seen.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it cannot be proven that illness is healed solely as a result of prayer.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it has a closed mind regarding the reality of supernatural miracles.</a:t>
            </a:r>
          </a:p>
        </p:txBody>
      </p:sp>
    </p:spTree>
    <p:extLst>
      <p:ext uri="{BB962C8B-B14F-4D97-AF65-F5344CB8AC3E}">
        <p14:creationId xmlns:p14="http://schemas.microsoft.com/office/powerpoint/2010/main" val="145753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6B037-20CB-A87E-8445-B4890CBFE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45688-029C-EAB2-7723-89325382E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E943326-6B15-D4C5-C461-D38F8885C9F3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Though Satan is the agent of sickness, God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always heals when His children in faith ask Him to nullify the work of Satan.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will ultimately be victorious over Satan.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accomplishes His purposes through the sickness and suffering of His children.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has banished Satan from the earth during the church age.</a:t>
            </a:r>
          </a:p>
        </p:txBody>
      </p:sp>
    </p:spTree>
    <p:extLst>
      <p:ext uri="{BB962C8B-B14F-4D97-AF65-F5344CB8AC3E}">
        <p14:creationId xmlns:p14="http://schemas.microsoft.com/office/powerpoint/2010/main" val="2039785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ED78F-20BE-D847-FC6C-4ACDA4728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243C6-43AA-9578-01E0-339C89419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65852EE-538C-5E09-B0F2-12552512E4D7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promise of divine healing for suffering saints means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we can avoid the effects of old age.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only spiritual healing is really effective.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we should always expect spiritual healing but not physical healing.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we can ask for and expect a healing touch at any stage of life.</a:t>
            </a:r>
          </a:p>
        </p:txBody>
      </p:sp>
    </p:spTree>
    <p:extLst>
      <p:ext uri="{BB962C8B-B14F-4D97-AF65-F5344CB8AC3E}">
        <p14:creationId xmlns:p14="http://schemas.microsoft.com/office/powerpoint/2010/main" val="8077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21568-D176-7417-5443-79F60EDE3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166E6-3DB1-0784-CBD2-A7F92107D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2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ED1F906-9976-0300-585B-52200E60A48D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Full Gospel refers to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all the gospel, especially salvation, Holy Spirit baptism, healing, and second coming.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a theology based on all four Gospels: Matthew, Mark, Luke, and John.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 fundamental, evangelical church.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Pentecostal denomination: The Church of the Four Square Gospel.</a:t>
            </a:r>
          </a:p>
        </p:txBody>
      </p:sp>
    </p:spTree>
    <p:extLst>
      <p:ext uri="{BB962C8B-B14F-4D97-AF65-F5344CB8AC3E}">
        <p14:creationId xmlns:p14="http://schemas.microsoft.com/office/powerpoint/2010/main" val="356480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47377-2905-B3C5-2181-93AFF8D9F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41503-1588-5ABD-2F7B-89AA9C877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707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85B38B9-9609-8D9F-A053-43358C6656CB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A person seeking healing should consider doctors and medicines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as hindrances to divine healing.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as agents God may use in healing.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as substitutes for faith in God for healing.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only if the doctor is a believer.</a:t>
            </a:r>
          </a:p>
        </p:txBody>
      </p:sp>
    </p:spTree>
    <p:extLst>
      <p:ext uri="{BB962C8B-B14F-4D97-AF65-F5344CB8AC3E}">
        <p14:creationId xmlns:p14="http://schemas.microsoft.com/office/powerpoint/2010/main" val="2340111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1B1A0-B65A-6BD2-5C2A-8EEF8C433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C7A59-12D4-9DED-C6FA-C2049F706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34ABBE-045F-5123-5FD3-3E59B16FD808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One of the best reasons to believe that Jesus heals today is that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most Christians are healed of their sicknesses.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Enoch was translated and went to heaven without dying.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healing is provided in Christ’s Atonement.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God told Old Testament Israel, “I am the Lord who heals you.”</a:t>
            </a:r>
          </a:p>
        </p:txBody>
      </p:sp>
    </p:spTree>
    <p:extLst>
      <p:ext uri="{BB962C8B-B14F-4D97-AF65-F5344CB8AC3E}">
        <p14:creationId xmlns:p14="http://schemas.microsoft.com/office/powerpoint/2010/main" val="399627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07999-36EC-4A7A-EEF4-859656FFA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594F1-236A-7823-F0CC-3FDF81939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12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16309A-6880-C3F7-9167-00176EDE57AC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Divine healing has a higher purpose than removing pain and suffering. Divine healing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confirms the power and love of God.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gives God an opportunity to heal His chosen people.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helps those suffering to get their minds off of their pain and onto Jesus.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extends the life of those with especially effective ministries.</a:t>
            </a:r>
          </a:p>
        </p:txBody>
      </p:sp>
    </p:spTree>
    <p:extLst>
      <p:ext uri="{BB962C8B-B14F-4D97-AF65-F5344CB8AC3E}">
        <p14:creationId xmlns:p14="http://schemas.microsoft.com/office/powerpoint/2010/main" val="82327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A1708-346D-7C62-7B84-F43A451FB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16BA2-59F5-83A5-CFD7-CD581694F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4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A31274C-9FD7-140A-DF88-FC7BF7244511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Which best defines a cardinal doctrine?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Held as true by the Catholic church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A doctrine over-arching a single category of doctrines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Doctrine specifically based on the words of Jesus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 foundational doctrine</a:t>
            </a:r>
          </a:p>
        </p:txBody>
      </p:sp>
    </p:spTree>
    <p:extLst>
      <p:ext uri="{BB962C8B-B14F-4D97-AF65-F5344CB8AC3E}">
        <p14:creationId xmlns:p14="http://schemas.microsoft.com/office/powerpoint/2010/main" val="1539843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3E122-348C-0738-A611-75076D001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49967-5D2B-8380-36F8-4F4D69F32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C3952D-BE1D-E7F1-5BA1-3AB38353DFB1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When a believer has been healed, the proper response is to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clearly identify the condition and then claim healing.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verify, then testify.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be quiet and not tell anyone, just as Jesus told the leper He healed.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obtain certification of healing from a minister and a medical doctor.</a:t>
            </a:r>
          </a:p>
        </p:txBody>
      </p:sp>
    </p:spTree>
    <p:extLst>
      <p:ext uri="{BB962C8B-B14F-4D97-AF65-F5344CB8AC3E}">
        <p14:creationId xmlns:p14="http://schemas.microsoft.com/office/powerpoint/2010/main" val="3674667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2AF0B-364C-1F68-B4FF-2D8514428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76A6D-34BF-CF36-FD30-8798734A0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6012079-B389-FD75-B741-CB6B77331BED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When the disciples could not heal the boy suffering from demonic seizures, what did Jesus identify as the problem (Matthew 17:20)?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boy’s house had been swept clean, and the demons had re-entered.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parents had been disobedient, which allowed demons to enter.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 boy had unbelief and could not receive the healing.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disciples had a lack of faith.</a:t>
            </a:r>
          </a:p>
        </p:txBody>
      </p:sp>
    </p:spTree>
    <p:extLst>
      <p:ext uri="{BB962C8B-B14F-4D97-AF65-F5344CB8AC3E}">
        <p14:creationId xmlns:p14="http://schemas.microsoft.com/office/powerpoint/2010/main" val="297256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D9E3E-696E-FECB-CEBA-CA62D7E11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2EF6C-6519-8DD3-C5E8-20667D33C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F8DE2ED-E054-AF51-73E4-A1DA572238D4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Divine healing of a believer requires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trust in Christ, who is the source of our faith.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a sinless and victorious life.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an understanding of the realities of sickness and death.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an unwavering positive confession.</a:t>
            </a:r>
          </a:p>
        </p:txBody>
      </p:sp>
    </p:spTree>
    <p:extLst>
      <p:ext uri="{BB962C8B-B14F-4D97-AF65-F5344CB8AC3E}">
        <p14:creationId xmlns:p14="http://schemas.microsoft.com/office/powerpoint/2010/main" val="284989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6C498-A8B5-D358-CB0F-27A5F6B94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22356-0494-24AE-F8BD-345DA956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7409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055FD4E-B9E5-C1C3-F9FC-5503AF4618AB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We develop the moment-by-moment communion with Jesus for healing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by spending less time with family and friends.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when cutting back on the times we assemble with God’s children in worship.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in encouraging others to help the needy and less fortunate so we can focus on God.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through guarding our time to meditate on Jesus through reading God’s Word.</a:t>
            </a:r>
          </a:p>
        </p:txBody>
      </p:sp>
    </p:spTree>
    <p:extLst>
      <p:ext uri="{BB962C8B-B14F-4D97-AF65-F5344CB8AC3E}">
        <p14:creationId xmlns:p14="http://schemas.microsoft.com/office/powerpoint/2010/main" val="1363930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79501-5769-01A6-105A-1B2C2C4C5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F6C09-96A3-EC44-AFEB-EE05753D2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E5A3882-2E8D-937A-BE9A-199D88A73AFA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Salvation is a healing of the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memories.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emotions.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mind.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soul.</a:t>
            </a:r>
          </a:p>
        </p:txBody>
      </p:sp>
    </p:spTree>
    <p:extLst>
      <p:ext uri="{BB962C8B-B14F-4D97-AF65-F5344CB8AC3E}">
        <p14:creationId xmlns:p14="http://schemas.microsoft.com/office/powerpoint/2010/main" val="274220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F65B6-4D65-E2E0-13DB-1908B3870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F801E-2998-FC5D-17EE-99E3B1C55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4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E29F010-3ED2-BEA2-5B22-BCDCFD0452F3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Inner healing involves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deliverance of internal organs from diseases such as cancer.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deliverance from abnormal fears and mental or emotional distress.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salvation or deliverance from sin and wrong attitudes.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deliverance from the psychosomatic causes of the disease.</a:t>
            </a:r>
          </a:p>
        </p:txBody>
      </p:sp>
    </p:spTree>
    <p:extLst>
      <p:ext uri="{BB962C8B-B14F-4D97-AF65-F5344CB8AC3E}">
        <p14:creationId xmlns:p14="http://schemas.microsoft.com/office/powerpoint/2010/main" val="139637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85658-3B91-C4E2-DF93-6E5DB7A6E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1713C-85AD-52B0-0845-4E5955D90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E242FB-868F-1636-4E8C-6CDB45459B34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only source of physical healing 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faith that one is going to be healed.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faith in the power of Faith.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some understanding of the nature of the condition.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faith in Jesus Christ.</a:t>
            </a:r>
          </a:p>
        </p:txBody>
      </p:sp>
    </p:spTree>
    <p:extLst>
      <p:ext uri="{BB962C8B-B14F-4D97-AF65-F5344CB8AC3E}">
        <p14:creationId xmlns:p14="http://schemas.microsoft.com/office/powerpoint/2010/main" val="176618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03B12-64A1-1591-8E50-C62DB8725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61CD2-61D0-7AE7-19F9-9CD42701D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17242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D077CFA-E72D-E342-1C3A-CE21916780AD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Faith that results in divine healing 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something the sick person must initiate.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ineffective if the sick person cannot exercise his or her faith.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 gift imparted by God to the sick person.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able to be exercised by those especially gifted as healers.</a:t>
            </a:r>
          </a:p>
        </p:txBody>
      </p:sp>
    </p:spTree>
    <p:extLst>
      <p:ext uri="{BB962C8B-B14F-4D97-AF65-F5344CB8AC3E}">
        <p14:creationId xmlns:p14="http://schemas.microsoft.com/office/powerpoint/2010/main" val="1847750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560B3-4036-0FE7-C5AC-C341AEFA5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72CCF-660B-1C6B-B897-FC28075DA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6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C01750-B01F-853A-6B99-7903984A0DD0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entire Christian community is important to a person’s healing because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other believers may be able to identify the sin that has brought on the sickness.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when one member suffers, the whole body suffers and helps bear the burden.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healing comes when many people are praying for the sick person.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ministry of healing must be supervised by an ordained minister.</a:t>
            </a:r>
          </a:p>
        </p:txBody>
      </p:sp>
    </p:spTree>
    <p:extLst>
      <p:ext uri="{BB962C8B-B14F-4D97-AF65-F5344CB8AC3E}">
        <p14:creationId xmlns:p14="http://schemas.microsoft.com/office/powerpoint/2010/main" val="24659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9E1FB-5997-DFDB-26B4-C121E55E9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34E05-08F9-3FD1-96AA-43B5699B4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9757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C1712A9-BE89-6E3F-2106-00FCA9FC39D1}"/>
              </a:ext>
            </a:extLst>
          </p:cNvPr>
          <p:cNvSpPr txBox="1">
            <a:spLocks/>
          </p:cNvSpPr>
          <p:nvPr/>
        </p:nvSpPr>
        <p:spPr>
          <a:xfrm>
            <a:off x="843119" y="0"/>
            <a:ext cx="11093241" cy="491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biblical pattern for the healing of sick believers 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calling for church elders to anoint with oil and pray the prayer of faith.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participating in a service conducted by a well-known faith healer.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anointing with oil in a healing campaign prayer line.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obtaining medical treatment first, then call for the elders of the church.</a:t>
            </a:r>
          </a:p>
        </p:txBody>
      </p:sp>
    </p:spTree>
    <p:extLst>
      <p:ext uri="{BB962C8B-B14F-4D97-AF65-F5344CB8AC3E}">
        <p14:creationId xmlns:p14="http://schemas.microsoft.com/office/powerpoint/2010/main" val="2727557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7039</Words>
  <Application>Microsoft Office PowerPoint</Application>
  <PresentationFormat>Widescreen</PresentationFormat>
  <Paragraphs>757</Paragraphs>
  <Slides>132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132</vt:i4>
      </vt:variant>
    </vt:vector>
  </HeadingPairs>
  <TitlesOfParts>
    <vt:vector size="136" baseType="lpstr">
      <vt:lpstr>Aptos</vt:lpstr>
      <vt:lpstr>Aptos Display</vt:lpstr>
      <vt:lpstr>Arial</vt:lpstr>
      <vt:lpstr>Office Theme</vt:lpstr>
      <vt:lpstr>INTRODUCTION TO PENTECOSTAL DOCTRINE  THEO 114  STUDY GUIDE</vt:lpstr>
      <vt:lpstr>UNIT 1: CHAPTER 1</vt:lpstr>
      <vt:lpstr>Answer: B</vt:lpstr>
      <vt:lpstr>Answer: B</vt:lpstr>
      <vt:lpstr>Answer: C</vt:lpstr>
      <vt:lpstr>Answer: A</vt:lpstr>
      <vt:lpstr>Answer: C</vt:lpstr>
      <vt:lpstr>Answer: B</vt:lpstr>
      <vt:lpstr>Answer: D</vt:lpstr>
      <vt:lpstr>Answer: B</vt:lpstr>
      <vt:lpstr>Answer: C</vt:lpstr>
      <vt:lpstr>Answer: D</vt:lpstr>
      <vt:lpstr>Answer: C</vt:lpstr>
      <vt:lpstr>Answer: D</vt:lpstr>
      <vt:lpstr>Answer: A</vt:lpstr>
      <vt:lpstr>Answer: A</vt:lpstr>
      <vt:lpstr>Answer: A</vt:lpstr>
      <vt:lpstr>Answer: B</vt:lpstr>
      <vt:lpstr>Answer: C</vt:lpstr>
      <vt:lpstr>Answer: B</vt:lpstr>
      <vt:lpstr>Answer: A</vt:lpstr>
      <vt:lpstr>Answer: A</vt:lpstr>
      <vt:lpstr>Answer: D</vt:lpstr>
      <vt:lpstr>Answer: D</vt:lpstr>
      <vt:lpstr>Answer: D</vt:lpstr>
      <vt:lpstr>Answer: D</vt:lpstr>
      <vt:lpstr>Answer: A</vt:lpstr>
      <vt:lpstr>UNIT 2: CHAPTERS 2-4</vt:lpstr>
      <vt:lpstr>Answer: D</vt:lpstr>
      <vt:lpstr>Answer: A</vt:lpstr>
      <vt:lpstr>Answer: C</vt:lpstr>
      <vt:lpstr>Answer: D</vt:lpstr>
      <vt:lpstr>Answer: A</vt:lpstr>
      <vt:lpstr>Answer: C</vt:lpstr>
      <vt:lpstr>Answer: D</vt:lpstr>
      <vt:lpstr>Answer: D</vt:lpstr>
      <vt:lpstr>Answer: A</vt:lpstr>
      <vt:lpstr>Answer: B</vt:lpstr>
      <vt:lpstr>Answer: B</vt:lpstr>
      <vt:lpstr>Answer: C</vt:lpstr>
      <vt:lpstr>Answer: B</vt:lpstr>
      <vt:lpstr>Answer: C</vt:lpstr>
      <vt:lpstr>Answer: C</vt:lpstr>
      <vt:lpstr>Answer: D</vt:lpstr>
      <vt:lpstr>Answer: A</vt:lpstr>
      <vt:lpstr>Answer: B</vt:lpstr>
      <vt:lpstr>Answer: A</vt:lpstr>
      <vt:lpstr>Answer: A</vt:lpstr>
      <vt:lpstr>Answer: C</vt:lpstr>
      <vt:lpstr>Answer: B</vt:lpstr>
      <vt:lpstr>Answer: B</vt:lpstr>
      <vt:lpstr>Answer: C</vt:lpstr>
      <vt:lpstr>Answer: B</vt:lpstr>
      <vt:lpstr>UNIT 3: CHAPTERS 5-9</vt:lpstr>
      <vt:lpstr>Answer: D</vt:lpstr>
      <vt:lpstr>Answer: B</vt:lpstr>
      <vt:lpstr>Answer: B</vt:lpstr>
      <vt:lpstr>Answer: D</vt:lpstr>
      <vt:lpstr>Answer: D</vt:lpstr>
      <vt:lpstr>Answer: C</vt:lpstr>
      <vt:lpstr>Answer: C</vt:lpstr>
      <vt:lpstr>Answer: C</vt:lpstr>
      <vt:lpstr>Answer: A</vt:lpstr>
      <vt:lpstr>Answer: D</vt:lpstr>
      <vt:lpstr>Answer: A</vt:lpstr>
      <vt:lpstr>Answer: B</vt:lpstr>
      <vt:lpstr>Answer: B</vt:lpstr>
      <vt:lpstr>Answer: A</vt:lpstr>
      <vt:lpstr>Answer: A</vt:lpstr>
      <vt:lpstr>Answer: B</vt:lpstr>
      <vt:lpstr>Answer: B</vt:lpstr>
      <vt:lpstr>Answer: C</vt:lpstr>
      <vt:lpstr>Answer: B</vt:lpstr>
      <vt:lpstr>Answer: A</vt:lpstr>
      <vt:lpstr>Answer: A</vt:lpstr>
      <vt:lpstr>Answer: C</vt:lpstr>
      <vt:lpstr>Answer: B</vt:lpstr>
      <vt:lpstr>Answer: D</vt:lpstr>
      <vt:lpstr>Answer: C</vt:lpstr>
      <vt:lpstr>UNIT 4: CHAPTERS 10-11</vt:lpstr>
      <vt:lpstr>Answer: C</vt:lpstr>
      <vt:lpstr>Answer: A</vt:lpstr>
      <vt:lpstr>Answer: D</vt:lpstr>
      <vt:lpstr>Answer: C</vt:lpstr>
      <vt:lpstr>Answer: D</vt:lpstr>
      <vt:lpstr>Answer: A</vt:lpstr>
      <vt:lpstr>Answer: B</vt:lpstr>
      <vt:lpstr>Answer: C</vt:lpstr>
      <vt:lpstr>Answer: A</vt:lpstr>
      <vt:lpstr>Answer: B</vt:lpstr>
      <vt:lpstr>Answer: D</vt:lpstr>
      <vt:lpstr>Answer: A</vt:lpstr>
      <vt:lpstr>Answer: D</vt:lpstr>
      <vt:lpstr>Answer: D</vt:lpstr>
      <vt:lpstr>Answer: B</vt:lpstr>
      <vt:lpstr>Answer: D</vt:lpstr>
      <vt:lpstr>Answer: C</vt:lpstr>
      <vt:lpstr>Answer: B</vt:lpstr>
      <vt:lpstr>Answer: A</vt:lpstr>
      <vt:lpstr>Answer: B</vt:lpstr>
      <vt:lpstr>Answer: C</vt:lpstr>
      <vt:lpstr>Answer: A</vt:lpstr>
      <vt:lpstr>Answer: C</vt:lpstr>
      <vt:lpstr>Answer: B</vt:lpstr>
      <vt:lpstr>Answer: A</vt:lpstr>
      <vt:lpstr>UNIT 5: CHAPTERS 12-13</vt:lpstr>
      <vt:lpstr>Answer: A</vt:lpstr>
      <vt:lpstr>Answer: A</vt:lpstr>
      <vt:lpstr>Answer: B</vt:lpstr>
      <vt:lpstr>Answer: C</vt:lpstr>
      <vt:lpstr>Answer: A</vt:lpstr>
      <vt:lpstr>Answer: B</vt:lpstr>
      <vt:lpstr>Answer: C</vt:lpstr>
      <vt:lpstr>Answer: A</vt:lpstr>
      <vt:lpstr>Answer: D</vt:lpstr>
      <vt:lpstr>Answer: B</vt:lpstr>
      <vt:lpstr>Answer: C</vt:lpstr>
      <vt:lpstr>Answer: C</vt:lpstr>
      <vt:lpstr>Answer: B</vt:lpstr>
      <vt:lpstr>Answer: A</vt:lpstr>
      <vt:lpstr>Answer: B</vt:lpstr>
      <vt:lpstr>Answer: D</vt:lpstr>
      <vt:lpstr>Answer: C</vt:lpstr>
      <vt:lpstr>Answer: C</vt:lpstr>
      <vt:lpstr>Answer: D</vt:lpstr>
      <vt:lpstr>Answer: C</vt:lpstr>
      <vt:lpstr>Answer: D</vt:lpstr>
      <vt:lpstr>Answer: D</vt:lpstr>
      <vt:lpstr>Answer: C</vt:lpstr>
      <vt:lpstr>Answer: B</vt:lpstr>
      <vt:lpstr>Answer: B</vt:lpstr>
      <vt:lpstr>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Bloomfield</dc:creator>
  <cp:lastModifiedBy>Michael Bloomfield</cp:lastModifiedBy>
  <cp:revision>1</cp:revision>
  <dcterms:created xsi:type="dcterms:W3CDTF">2026-08-26T03:26:17Z</dcterms:created>
  <dcterms:modified xsi:type="dcterms:W3CDTF">2026-08-26T07:14:17Z</dcterms:modified>
</cp:coreProperties>
</file>